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4" r:id="rId13"/>
    <p:sldId id="266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абрина Рахимова" initials="СР" lastIdx="1" clrIdx="0">
    <p:extLst>
      <p:ext uri="{19B8F6BF-5375-455C-9EA6-DF929625EA0E}">
        <p15:presenceInfo xmlns:p15="http://schemas.microsoft.com/office/powerpoint/2012/main" userId="27b36aa08de23c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072"/>
    <a:srgbClr val="7D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51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абрина Рахимова" userId="27b36aa08de23c57" providerId="LiveId" clId="{D24E787B-9353-46E7-83D8-515887890817}"/>
    <pc:docChg chg="undo redo custSel addSld delSld modSld sldOrd">
      <pc:chgData name="Сабрина Рахимова" userId="27b36aa08de23c57" providerId="LiveId" clId="{D24E787B-9353-46E7-83D8-515887890817}" dt="2024-11-11T19:36:56.355" v="1438" actId="20577"/>
      <pc:docMkLst>
        <pc:docMk/>
      </pc:docMkLst>
      <pc:sldChg chg="addSp delSp modSp add mod ord modTransition">
        <pc:chgData name="Сабрина Рахимова" userId="27b36aa08de23c57" providerId="LiveId" clId="{D24E787B-9353-46E7-83D8-515887890817}" dt="2024-11-11T18:56:35.587" v="1426"/>
        <pc:sldMkLst>
          <pc:docMk/>
          <pc:sldMk cId="3716627767" sldId="264"/>
        </pc:sldMkLst>
        <pc:spChg chg="add del mod">
          <ac:chgData name="Сабрина Рахимова" userId="27b36aa08de23c57" providerId="LiveId" clId="{D24E787B-9353-46E7-83D8-515887890817}" dt="2024-11-02T14:06:52.321" v="10"/>
          <ac:spMkLst>
            <pc:docMk/>
            <pc:sldMk cId="3716627767" sldId="264"/>
            <ac:spMk id="2" creationId="{648C9FEE-9779-4257-AED5-49D214395783}"/>
          </ac:spMkLst>
        </pc:spChg>
        <pc:spChg chg="mod">
          <ac:chgData name="Сабрина Рахимова" userId="27b36aa08de23c57" providerId="LiveId" clId="{D24E787B-9353-46E7-83D8-515887890817}" dt="2024-11-02T14:07:43.699" v="39" actId="1076"/>
          <ac:spMkLst>
            <pc:docMk/>
            <pc:sldMk cId="3716627767" sldId="264"/>
            <ac:spMk id="5" creationId="{038A8A6F-DF3C-462C-B51E-24232639A531}"/>
          </ac:spMkLst>
        </pc:spChg>
        <pc:spChg chg="mod">
          <ac:chgData name="Сабрина Рахимова" userId="27b36aa08de23c57" providerId="LiveId" clId="{D24E787B-9353-46E7-83D8-515887890817}" dt="2024-11-02T14:07:43.541" v="38" actId="1076"/>
          <ac:spMkLst>
            <pc:docMk/>
            <pc:sldMk cId="3716627767" sldId="264"/>
            <ac:spMk id="6" creationId="{53B2453E-2142-4384-8CE6-B0FD5DB1D96D}"/>
          </ac:spMkLst>
        </pc:spChg>
        <pc:spChg chg="mod">
          <ac:chgData name="Сабрина Рахимова" userId="27b36aa08de23c57" providerId="LiveId" clId="{D24E787B-9353-46E7-83D8-515887890817}" dt="2024-11-02T14:07:46.106" v="43" actId="1076"/>
          <ac:spMkLst>
            <pc:docMk/>
            <pc:sldMk cId="3716627767" sldId="264"/>
            <ac:spMk id="9" creationId="{0C788594-E7F0-4D89-8AB6-2BB4C3AC100B}"/>
          </ac:spMkLst>
        </pc:spChg>
      </pc:sldChg>
      <pc:sldChg chg="modSp add mod modTransition">
        <pc:chgData name="Сабрина Рахимова" userId="27b36aa08de23c57" providerId="LiveId" clId="{D24E787B-9353-46E7-83D8-515887890817}" dt="2024-11-02T14:30:08.881" v="848"/>
        <pc:sldMkLst>
          <pc:docMk/>
          <pc:sldMk cId="2328819414" sldId="265"/>
        </pc:sldMkLst>
        <pc:spChg chg="mod">
          <ac:chgData name="Сабрина Рахимова" userId="27b36aa08de23c57" providerId="LiveId" clId="{D24E787B-9353-46E7-83D8-515887890817}" dt="2024-11-02T14:13:40.886" v="798" actId="1076"/>
          <ac:spMkLst>
            <pc:docMk/>
            <pc:sldMk cId="2328819414" sldId="265"/>
            <ac:spMk id="9" creationId="{0C788594-E7F0-4D89-8AB6-2BB4C3AC100B}"/>
          </ac:spMkLst>
        </pc:spChg>
      </pc:sldChg>
      <pc:sldChg chg="addSp modSp add mod ord modTransition">
        <pc:chgData name="Сабрина Рахимова" userId="27b36aa08de23c57" providerId="LiveId" clId="{D24E787B-9353-46E7-83D8-515887890817}" dt="2024-11-11T19:36:56.355" v="1438" actId="20577"/>
        <pc:sldMkLst>
          <pc:docMk/>
          <pc:sldMk cId="714787033" sldId="266"/>
        </pc:sldMkLst>
        <pc:spChg chg="add mod">
          <ac:chgData name="Сабрина Рахимова" userId="27b36aa08de23c57" providerId="LiveId" clId="{D24E787B-9353-46E7-83D8-515887890817}" dt="2024-11-11T19:36:56.355" v="1438" actId="20577"/>
          <ac:spMkLst>
            <pc:docMk/>
            <pc:sldMk cId="714787033" sldId="266"/>
            <ac:spMk id="2" creationId="{E0252E17-E3EA-4024-9F8A-967553B86FF7}"/>
          </ac:spMkLst>
        </pc:spChg>
        <pc:spChg chg="mod">
          <ac:chgData name="Сабрина Рахимова" userId="27b36aa08de23c57" providerId="LiveId" clId="{D24E787B-9353-46E7-83D8-515887890817}" dt="2024-11-02T14:10:45.300" v="775" actId="1076"/>
          <ac:spMkLst>
            <pc:docMk/>
            <pc:sldMk cId="714787033" sldId="266"/>
            <ac:spMk id="5" creationId="{038A8A6F-DF3C-462C-B51E-24232639A531}"/>
          </ac:spMkLst>
        </pc:spChg>
        <pc:spChg chg="mod ord">
          <ac:chgData name="Сабрина Рахимова" userId="27b36aa08de23c57" providerId="LiveId" clId="{D24E787B-9353-46E7-83D8-515887890817}" dt="2024-11-02T14:10:35.755" v="774" actId="207"/>
          <ac:spMkLst>
            <pc:docMk/>
            <pc:sldMk cId="714787033" sldId="266"/>
            <ac:spMk id="6" creationId="{53B2453E-2142-4384-8CE6-B0FD5DB1D96D}"/>
          </ac:spMkLst>
        </pc:spChg>
        <pc:spChg chg="mod">
          <ac:chgData name="Сабрина Рахимова" userId="27b36aa08de23c57" providerId="LiveId" clId="{D24E787B-9353-46E7-83D8-515887890817}" dt="2024-11-02T14:10:11.634" v="689" actId="1076"/>
          <ac:spMkLst>
            <pc:docMk/>
            <pc:sldMk cId="714787033" sldId="266"/>
            <ac:spMk id="10" creationId="{E98C82E7-BE05-4566-B4B1-475AF9711239}"/>
          </ac:spMkLst>
        </pc:spChg>
        <pc:spChg chg="mod">
          <ac:chgData name="Сабрина Рахимова" userId="27b36aa08de23c57" providerId="LiveId" clId="{D24E787B-9353-46E7-83D8-515887890817}" dt="2024-11-02T14:10:14.847" v="690" actId="1076"/>
          <ac:spMkLst>
            <pc:docMk/>
            <pc:sldMk cId="714787033" sldId="266"/>
            <ac:spMk id="11" creationId="{490385F0-2435-4D51-8A42-03555304D6F7}"/>
          </ac:spMkLst>
        </pc:spChg>
      </pc:sldChg>
      <pc:sldChg chg="addSp modSp add mod modTransition">
        <pc:chgData name="Сабрина Рахимова" userId="27b36aa08de23c57" providerId="LiveId" clId="{D24E787B-9353-46E7-83D8-515887890817}" dt="2024-11-02T16:00:16.447" v="1424" actId="255"/>
        <pc:sldMkLst>
          <pc:docMk/>
          <pc:sldMk cId="980076477" sldId="267"/>
        </pc:sldMkLst>
        <pc:spChg chg="add mod">
          <ac:chgData name="Сабрина Рахимова" userId="27b36aa08de23c57" providerId="LiveId" clId="{D24E787B-9353-46E7-83D8-515887890817}" dt="2024-11-02T16:00:16.447" v="1424" actId="255"/>
          <ac:spMkLst>
            <pc:docMk/>
            <pc:sldMk cId="980076477" sldId="267"/>
            <ac:spMk id="2" creationId="{EB910B89-15F8-4E11-9C6E-1C84B3891046}"/>
          </ac:spMkLst>
        </pc:spChg>
        <pc:spChg chg="mod">
          <ac:chgData name="Сабрина Рахимова" userId="27b36aa08de23c57" providerId="LiveId" clId="{D24E787B-9353-46E7-83D8-515887890817}" dt="2024-11-02T14:14:03.341" v="801" actId="1076"/>
          <ac:spMkLst>
            <pc:docMk/>
            <pc:sldMk cId="980076477" sldId="267"/>
            <ac:spMk id="5" creationId="{038A8A6F-DF3C-462C-B51E-24232639A531}"/>
          </ac:spMkLst>
        </pc:spChg>
        <pc:spChg chg="mod">
          <ac:chgData name="Сабрина Рахимова" userId="27b36aa08de23c57" providerId="LiveId" clId="{D24E787B-9353-46E7-83D8-515887890817}" dt="2024-11-02T14:14:10.629" v="802" actId="1076"/>
          <ac:spMkLst>
            <pc:docMk/>
            <pc:sldMk cId="980076477" sldId="267"/>
            <ac:spMk id="10" creationId="{E98C82E7-BE05-4566-B4B1-475AF9711239}"/>
          </ac:spMkLst>
        </pc:spChg>
      </pc:sldChg>
      <pc:sldChg chg="addSp modSp add mod ord modTransition">
        <pc:chgData name="Сабрина Рахимова" userId="27b36aa08de23c57" providerId="LiveId" clId="{D24E787B-9353-46E7-83D8-515887890817}" dt="2024-11-02T14:30:08.881" v="848"/>
        <pc:sldMkLst>
          <pc:docMk/>
          <pc:sldMk cId="2090583265" sldId="268"/>
        </pc:sldMkLst>
        <pc:spChg chg="add mod">
          <ac:chgData name="Сабрина Рахимова" userId="27b36aa08de23c57" providerId="LiveId" clId="{D24E787B-9353-46E7-83D8-515887890817}" dt="2024-11-02T14:20:30.653" v="838" actId="20577"/>
          <ac:spMkLst>
            <pc:docMk/>
            <pc:sldMk cId="2090583265" sldId="268"/>
            <ac:spMk id="2" creationId="{E97E0515-3ED1-480E-88B0-2B3860D16853}"/>
          </ac:spMkLst>
        </pc:spChg>
        <pc:spChg chg="mod">
          <ac:chgData name="Сабрина Рахимова" userId="27b36aa08de23c57" providerId="LiveId" clId="{D24E787B-9353-46E7-83D8-515887890817}" dt="2024-11-02T14:14:59.580" v="808" actId="1076"/>
          <ac:spMkLst>
            <pc:docMk/>
            <pc:sldMk cId="2090583265" sldId="268"/>
            <ac:spMk id="6" creationId="{53B2453E-2142-4384-8CE6-B0FD5DB1D96D}"/>
          </ac:spMkLst>
        </pc:spChg>
        <pc:spChg chg="mod">
          <ac:chgData name="Сабрина Рахимова" userId="27b36aa08de23c57" providerId="LiveId" clId="{D24E787B-9353-46E7-83D8-515887890817}" dt="2024-11-02T14:19:40.086" v="827" actId="1076"/>
          <ac:spMkLst>
            <pc:docMk/>
            <pc:sldMk cId="2090583265" sldId="268"/>
            <ac:spMk id="7" creationId="{690D5A81-2DCA-4955-82F3-7F4DF7F96ED3}"/>
          </ac:spMkLst>
        </pc:spChg>
        <pc:spChg chg="mod">
          <ac:chgData name="Сабрина Рахимова" userId="27b36aa08de23c57" providerId="LiveId" clId="{D24E787B-9353-46E7-83D8-515887890817}" dt="2024-11-02T14:15:08.461" v="810" actId="1076"/>
          <ac:spMkLst>
            <pc:docMk/>
            <pc:sldMk cId="2090583265" sldId="268"/>
            <ac:spMk id="11" creationId="{490385F0-2435-4D51-8A42-03555304D6F7}"/>
          </ac:spMkLst>
        </pc:spChg>
      </pc:sldChg>
      <pc:sldChg chg="new del">
        <pc:chgData name="Сабрина Рахимова" userId="27b36aa08de23c57" providerId="LiveId" clId="{D24E787B-9353-46E7-83D8-515887890817}" dt="2024-11-02T14:36:50.807" v="855" actId="2696"/>
        <pc:sldMkLst>
          <pc:docMk/>
          <pc:sldMk cId="1244193434" sldId="269"/>
        </pc:sldMkLst>
      </pc:sldChg>
      <pc:sldChg chg="addSp delSp modSp new del mod">
        <pc:chgData name="Сабрина Рахимова" userId="27b36aa08de23c57" providerId="LiveId" clId="{D24E787B-9353-46E7-83D8-515887890817}" dt="2024-11-02T14:57:43.661" v="1096" actId="47"/>
        <pc:sldMkLst>
          <pc:docMk/>
          <pc:sldMk cId="3952444927" sldId="270"/>
        </pc:sldMkLst>
        <pc:spChg chg="del">
          <ac:chgData name="Сабрина Рахимова" userId="27b36aa08de23c57" providerId="LiveId" clId="{D24E787B-9353-46E7-83D8-515887890817}" dt="2024-11-02T14:36:15.485" v="851" actId="931"/>
          <ac:spMkLst>
            <pc:docMk/>
            <pc:sldMk cId="3952444927" sldId="270"/>
            <ac:spMk id="3" creationId="{87103CD5-1565-45EA-91FF-997F633C7CA2}"/>
          </ac:spMkLst>
        </pc:spChg>
        <pc:picChg chg="add mod">
          <ac:chgData name="Сабрина Рахимова" userId="27b36aa08de23c57" providerId="LiveId" clId="{D24E787B-9353-46E7-83D8-515887890817}" dt="2024-11-02T14:39:40.904" v="994" actId="1076"/>
          <ac:picMkLst>
            <pc:docMk/>
            <pc:sldMk cId="3952444927" sldId="270"/>
            <ac:picMk id="5" creationId="{DAD9FDC4-E599-479D-8440-F6F4A4D60137}"/>
          </ac:picMkLst>
        </pc:picChg>
        <pc:picChg chg="add del mod">
          <ac:chgData name="Сабрина Рахимова" userId="27b36aa08de23c57" providerId="LiveId" clId="{D24E787B-9353-46E7-83D8-515887890817}" dt="2024-11-02T14:38:52.294" v="874" actId="21"/>
          <ac:picMkLst>
            <pc:docMk/>
            <pc:sldMk cId="3952444927" sldId="270"/>
            <ac:picMk id="6" creationId="{70C9CE45-2E49-41DC-9642-B9C7082C1D26}"/>
          </ac:picMkLst>
        </pc:picChg>
      </pc:sldChg>
      <pc:sldChg chg="modSp new add del mod">
        <pc:chgData name="Сабрина Рахимова" userId="27b36aa08de23c57" providerId="LiveId" clId="{D24E787B-9353-46E7-83D8-515887890817}" dt="2024-11-02T15:58:37.179" v="1422" actId="47"/>
        <pc:sldMkLst>
          <pc:docMk/>
          <pc:sldMk cId="2146942464" sldId="271"/>
        </pc:sldMkLst>
        <pc:spChg chg="mod">
          <ac:chgData name="Сабрина Рахимова" userId="27b36aa08de23c57" providerId="LiveId" clId="{D24E787B-9353-46E7-83D8-515887890817}" dt="2024-11-02T15:12:30.211" v="1162" actId="20577"/>
          <ac:spMkLst>
            <pc:docMk/>
            <pc:sldMk cId="2146942464" sldId="271"/>
            <ac:spMk id="2" creationId="{6CB18F2B-0D74-45FD-AC70-0AB95152638F}"/>
          </ac:spMkLst>
        </pc:spChg>
        <pc:spChg chg="mod">
          <ac:chgData name="Сабрина Рахимова" userId="27b36aa08de23c57" providerId="LiveId" clId="{D24E787B-9353-46E7-83D8-515887890817}" dt="2024-11-02T14:41:10.003" v="997" actId="27636"/>
          <ac:spMkLst>
            <pc:docMk/>
            <pc:sldMk cId="2146942464" sldId="271"/>
            <ac:spMk id="3" creationId="{7EFF660C-2EC8-4058-91A7-15038DD4AF1F}"/>
          </ac:spMkLst>
        </pc:spChg>
      </pc:sldChg>
      <pc:sldChg chg="addSp delSp modSp new mod modTransition setBg addCm">
        <pc:chgData name="Сабрина Рахимова" userId="27b36aa08de23c57" providerId="LiveId" clId="{D24E787B-9353-46E7-83D8-515887890817}" dt="2024-11-02T15:37:41.379" v="1326" actId="255"/>
        <pc:sldMkLst>
          <pc:docMk/>
          <pc:sldMk cId="31636423" sldId="272"/>
        </pc:sldMkLst>
        <pc:spChg chg="del mod">
          <ac:chgData name="Сабрина Рахимова" userId="27b36aa08de23c57" providerId="LiveId" clId="{D24E787B-9353-46E7-83D8-515887890817}" dt="2024-11-02T14:46:45.639" v="1001" actId="478"/>
          <ac:spMkLst>
            <pc:docMk/>
            <pc:sldMk cId="31636423" sldId="272"/>
            <ac:spMk id="2" creationId="{BC8A8480-7581-4AB6-9F9E-447C3780F22C}"/>
          </ac:spMkLst>
        </pc:spChg>
        <pc:spChg chg="del">
          <ac:chgData name="Сабрина Рахимова" userId="27b36aa08de23c57" providerId="LiveId" clId="{D24E787B-9353-46E7-83D8-515887890817}" dt="2024-11-02T14:46:47.955" v="1002" actId="478"/>
          <ac:spMkLst>
            <pc:docMk/>
            <pc:sldMk cId="31636423" sldId="272"/>
            <ac:spMk id="3" creationId="{0B162844-E57E-4658-9AED-14E74858BDFE}"/>
          </ac:spMkLst>
        </pc:spChg>
        <pc:spChg chg="add mod">
          <ac:chgData name="Сабрина Рахимова" userId="27b36aa08de23c57" providerId="LiveId" clId="{D24E787B-9353-46E7-83D8-515887890817}" dt="2024-11-02T15:10:09.735" v="1139" actId="1076"/>
          <ac:spMkLst>
            <pc:docMk/>
            <pc:sldMk cId="31636423" sldId="272"/>
            <ac:spMk id="15" creationId="{3AC4D90A-EB1B-40A4-8E92-5657542602DA}"/>
          </ac:spMkLst>
        </pc:spChg>
        <pc:spChg chg="add mod">
          <ac:chgData name="Сабрина Рахимова" userId="27b36aa08de23c57" providerId="LiveId" clId="{D24E787B-9353-46E7-83D8-515887890817}" dt="2024-11-02T14:53:23.746" v="1068" actId="14100"/>
          <ac:spMkLst>
            <pc:docMk/>
            <pc:sldMk cId="31636423" sldId="272"/>
            <ac:spMk id="16" creationId="{D279DF9B-0DFD-458C-A419-BD98A866861E}"/>
          </ac:spMkLst>
        </pc:spChg>
        <pc:spChg chg="add mod">
          <ac:chgData name="Сабрина Рахимова" userId="27b36aa08de23c57" providerId="LiveId" clId="{D24E787B-9353-46E7-83D8-515887890817}" dt="2024-11-02T15:00:39.419" v="1111" actId="1076"/>
          <ac:spMkLst>
            <pc:docMk/>
            <pc:sldMk cId="31636423" sldId="272"/>
            <ac:spMk id="17" creationId="{5986DDFC-855C-4B1F-A7B8-787C2C6581FD}"/>
          </ac:spMkLst>
        </pc:spChg>
        <pc:spChg chg="add mod">
          <ac:chgData name="Сабрина Рахимова" userId="27b36aa08de23c57" providerId="LiveId" clId="{D24E787B-9353-46E7-83D8-515887890817}" dt="2024-11-02T15:37:41.379" v="1326" actId="255"/>
          <ac:spMkLst>
            <pc:docMk/>
            <pc:sldMk cId="31636423" sldId="272"/>
            <ac:spMk id="18" creationId="{96873C13-394E-4E29-B926-0430E0B193E1}"/>
          </ac:spMkLst>
        </pc:spChg>
        <pc:grpChg chg="add mod">
          <ac:chgData name="Сабрина Рахимова" userId="27b36aa08de23c57" providerId="LiveId" clId="{D24E787B-9353-46E7-83D8-515887890817}" dt="2024-11-02T14:54:55.115" v="1076" actId="1076"/>
          <ac:grpSpMkLst>
            <pc:docMk/>
            <pc:sldMk cId="31636423" sldId="272"/>
            <ac:grpSpMk id="14" creationId="{B7528087-2113-4021-9D50-302939C8E66B}"/>
          </ac:grpSpMkLst>
        </pc:grpChg>
        <pc:picChg chg="add mod">
          <ac:chgData name="Сабрина Рахимова" userId="27b36aa08de23c57" providerId="LiveId" clId="{D24E787B-9353-46E7-83D8-515887890817}" dt="2024-11-02T14:51:46.974" v="1047" actId="164"/>
          <ac:picMkLst>
            <pc:docMk/>
            <pc:sldMk cId="31636423" sldId="272"/>
            <ac:picMk id="5" creationId="{6DE458D0-82E0-4F66-920D-4CD9B4DDC728}"/>
          </ac:picMkLst>
        </pc:picChg>
        <pc:picChg chg="add mod modCrop">
          <ac:chgData name="Сабрина Рахимова" userId="27b36aa08de23c57" providerId="LiveId" clId="{D24E787B-9353-46E7-83D8-515887890817}" dt="2024-11-02T14:51:46.974" v="1047" actId="164"/>
          <ac:picMkLst>
            <pc:docMk/>
            <pc:sldMk cId="31636423" sldId="272"/>
            <ac:picMk id="7" creationId="{9C80E096-5E6D-4188-92D9-18CFE0773F37}"/>
          </ac:picMkLst>
        </pc:picChg>
        <pc:picChg chg="add mod modCrop">
          <ac:chgData name="Сабрина Рахимова" userId="27b36aa08de23c57" providerId="LiveId" clId="{D24E787B-9353-46E7-83D8-515887890817}" dt="2024-11-02T14:51:46.974" v="1047" actId="164"/>
          <ac:picMkLst>
            <pc:docMk/>
            <pc:sldMk cId="31636423" sldId="272"/>
            <ac:picMk id="9" creationId="{7A956242-883F-4FEA-BAC0-C5415CE1DD8F}"/>
          </ac:picMkLst>
        </pc:picChg>
        <pc:picChg chg="add mod">
          <ac:chgData name="Сабрина Рахимова" userId="27b36aa08de23c57" providerId="LiveId" clId="{D24E787B-9353-46E7-83D8-515887890817}" dt="2024-11-02T14:52:38.697" v="1056" actId="1076"/>
          <ac:picMkLst>
            <pc:docMk/>
            <pc:sldMk cId="31636423" sldId="272"/>
            <ac:picMk id="11" creationId="{FD13E4FF-64D3-4312-B8B8-E01FA344E998}"/>
          </ac:picMkLst>
        </pc:picChg>
        <pc:picChg chg="add mod">
          <ac:chgData name="Сабрина Рахимова" userId="27b36aa08de23c57" providerId="LiveId" clId="{D24E787B-9353-46E7-83D8-515887890817}" dt="2024-11-02T14:52:28.021" v="1054"/>
          <ac:picMkLst>
            <pc:docMk/>
            <pc:sldMk cId="31636423" sldId="272"/>
            <ac:picMk id="13" creationId="{0CF5582C-16F4-42D9-A89B-3FC46B95EA30}"/>
          </ac:picMkLst>
        </pc:picChg>
      </pc:sldChg>
      <pc:sldChg chg="addSp delSp modSp add mod modTransition">
        <pc:chgData name="Сабрина Рахимова" userId="27b36aa08de23c57" providerId="LiveId" clId="{D24E787B-9353-46E7-83D8-515887890817}" dt="2024-11-02T15:37:13.346" v="1325" actId="20577"/>
        <pc:sldMkLst>
          <pc:docMk/>
          <pc:sldMk cId="325475440" sldId="273"/>
        </pc:sldMkLst>
        <pc:spChg chg="add mod">
          <ac:chgData name="Сабрина Рахимова" userId="27b36aa08de23c57" providerId="LiveId" clId="{D24E787B-9353-46E7-83D8-515887890817}" dt="2024-11-02T15:14:02.671" v="1174" actId="255"/>
          <ac:spMkLst>
            <pc:docMk/>
            <pc:sldMk cId="325475440" sldId="273"/>
            <ac:spMk id="2" creationId="{CFA9888C-68A6-4172-88BA-7F16F82D40B5}"/>
          </ac:spMkLst>
        </pc:spChg>
        <pc:spChg chg="add mod">
          <ac:chgData name="Сабрина Рахимова" userId="27b36aa08de23c57" providerId="LiveId" clId="{D24E787B-9353-46E7-83D8-515887890817}" dt="2024-11-02T15:37:13.346" v="1325" actId="20577"/>
          <ac:spMkLst>
            <pc:docMk/>
            <pc:sldMk cId="325475440" sldId="273"/>
            <ac:spMk id="4" creationId="{D96EB260-E4C5-41B3-96B2-BCF3CAAAF613}"/>
          </ac:spMkLst>
        </pc:spChg>
        <pc:spChg chg="mod">
          <ac:chgData name="Сабрина Рахимова" userId="27b36aa08de23c57" providerId="LiveId" clId="{D24E787B-9353-46E7-83D8-515887890817}" dt="2024-11-02T15:24:37.483" v="1220"/>
          <ac:spMkLst>
            <pc:docMk/>
            <pc:sldMk cId="325475440" sldId="273"/>
            <ac:spMk id="16" creationId="{D279DF9B-0DFD-458C-A419-BD98A866861E}"/>
          </ac:spMkLst>
        </pc:spChg>
        <pc:grpChg chg="mod">
          <ac:chgData name="Сабрина Рахимова" userId="27b36aa08de23c57" providerId="LiveId" clId="{D24E787B-9353-46E7-83D8-515887890817}" dt="2024-11-02T14:55:14.670" v="1079" actId="1076"/>
          <ac:grpSpMkLst>
            <pc:docMk/>
            <pc:sldMk cId="325475440" sldId="273"/>
            <ac:grpSpMk id="14" creationId="{B7528087-2113-4021-9D50-302939C8E66B}"/>
          </ac:grpSpMkLst>
        </pc:grpChg>
        <pc:picChg chg="add del mod">
          <ac:chgData name="Сабрина Рахимова" userId="27b36aa08de23c57" providerId="LiveId" clId="{D24E787B-9353-46E7-83D8-515887890817}" dt="2024-11-02T15:23:57.173" v="1210" actId="478"/>
          <ac:picMkLst>
            <pc:docMk/>
            <pc:sldMk cId="325475440" sldId="273"/>
            <ac:picMk id="3" creationId="{57438521-D978-4C0B-8FA1-96E05BFAD0E0}"/>
          </ac:picMkLst>
        </pc:picChg>
        <pc:picChg chg="mod">
          <ac:chgData name="Сабрина Рахимова" userId="27b36aa08de23c57" providerId="LiveId" clId="{D24E787B-9353-46E7-83D8-515887890817}" dt="2024-11-02T14:55:26.055" v="1081"/>
          <ac:picMkLst>
            <pc:docMk/>
            <pc:sldMk cId="325475440" sldId="273"/>
            <ac:picMk id="11" creationId="{FD13E4FF-64D3-4312-B8B8-E01FA344E998}"/>
          </ac:picMkLst>
        </pc:picChg>
        <pc:picChg chg="mod">
          <ac:chgData name="Сабрина Рахимова" userId="27b36aa08de23c57" providerId="LiveId" clId="{D24E787B-9353-46E7-83D8-515887890817}" dt="2024-11-02T14:55:20.996" v="1080"/>
          <ac:picMkLst>
            <pc:docMk/>
            <pc:sldMk cId="325475440" sldId="273"/>
            <ac:picMk id="13" creationId="{0CF5582C-16F4-42D9-A89B-3FC46B95EA30}"/>
          </ac:picMkLst>
        </pc:picChg>
      </pc:sldChg>
      <pc:sldChg chg="add del">
        <pc:chgData name="Сабрина Рахимова" userId="27b36aa08de23c57" providerId="LiveId" clId="{D24E787B-9353-46E7-83D8-515887890817}" dt="2024-11-02T14:54:58.802" v="1077" actId="47"/>
        <pc:sldMkLst>
          <pc:docMk/>
          <pc:sldMk cId="3644301736" sldId="273"/>
        </pc:sldMkLst>
      </pc:sldChg>
      <pc:sldChg chg="addSp modSp add mod modTransition">
        <pc:chgData name="Сабрина Рахимова" userId="27b36aa08de23c57" providerId="LiveId" clId="{D24E787B-9353-46E7-83D8-515887890817}" dt="2024-11-02T15:37:07.345" v="1323" actId="20577"/>
        <pc:sldMkLst>
          <pc:docMk/>
          <pc:sldMk cId="1617376693" sldId="274"/>
        </pc:sldMkLst>
        <pc:spChg chg="add mod">
          <ac:chgData name="Сабрина Рахимова" userId="27b36aa08de23c57" providerId="LiveId" clId="{D24E787B-9353-46E7-83D8-515887890817}" dt="2024-11-02T15:30:10.901" v="1272" actId="1076"/>
          <ac:spMkLst>
            <pc:docMk/>
            <pc:sldMk cId="1617376693" sldId="274"/>
            <ac:spMk id="2" creationId="{734123B0-AEE5-4F6C-BE09-9BFDC342DD5A}"/>
          </ac:spMkLst>
        </pc:spChg>
        <pc:spChg chg="add mod">
          <ac:chgData name="Сабрина Рахимова" userId="27b36aa08de23c57" providerId="LiveId" clId="{D24E787B-9353-46E7-83D8-515887890817}" dt="2024-11-02T15:37:07.345" v="1323" actId="20577"/>
          <ac:spMkLst>
            <pc:docMk/>
            <pc:sldMk cId="1617376693" sldId="274"/>
            <ac:spMk id="3" creationId="{EC404661-0FE6-4066-8A53-4D95E7206DB1}"/>
          </ac:spMkLst>
        </pc:spChg>
        <pc:grpChg chg="mod">
          <ac:chgData name="Сабрина Рахимова" userId="27b36aa08de23c57" providerId="LiveId" clId="{D24E787B-9353-46E7-83D8-515887890817}" dt="2024-11-02T14:55:44.516" v="1083" actId="1076"/>
          <ac:grpSpMkLst>
            <pc:docMk/>
            <pc:sldMk cId="1617376693" sldId="274"/>
            <ac:grpSpMk id="14" creationId="{B7528087-2113-4021-9D50-302939C8E66B}"/>
          </ac:grpSpMkLst>
        </pc:grpChg>
        <pc:picChg chg="mod">
          <ac:chgData name="Сабрина Рахимова" userId="27b36aa08de23c57" providerId="LiveId" clId="{D24E787B-9353-46E7-83D8-515887890817}" dt="2024-11-02T14:55:57.682" v="1084"/>
          <ac:picMkLst>
            <pc:docMk/>
            <pc:sldMk cId="1617376693" sldId="274"/>
            <ac:picMk id="9" creationId="{7A956242-883F-4FEA-BAC0-C5415CE1DD8F}"/>
          </ac:picMkLst>
        </pc:picChg>
        <pc:picChg chg="mod">
          <ac:chgData name="Сабрина Рахимова" userId="27b36aa08de23c57" providerId="LiveId" clId="{D24E787B-9353-46E7-83D8-515887890817}" dt="2024-11-02T14:56:02.134" v="1085"/>
          <ac:picMkLst>
            <pc:docMk/>
            <pc:sldMk cId="1617376693" sldId="274"/>
            <ac:picMk id="11" creationId="{FD13E4FF-64D3-4312-B8B8-E01FA344E998}"/>
          </ac:picMkLst>
        </pc:picChg>
      </pc:sldChg>
      <pc:sldChg chg="addSp modSp add mod modTransition">
        <pc:chgData name="Сабрина Рахимова" userId="27b36aa08de23c57" providerId="LiveId" clId="{D24E787B-9353-46E7-83D8-515887890817}" dt="2024-11-02T15:41:04.940" v="1341" actId="20577"/>
        <pc:sldMkLst>
          <pc:docMk/>
          <pc:sldMk cId="310107255" sldId="275"/>
        </pc:sldMkLst>
        <pc:spChg chg="add mod">
          <ac:chgData name="Сабрина Рахимова" userId="27b36aa08de23c57" providerId="LiveId" clId="{D24E787B-9353-46E7-83D8-515887890817}" dt="2024-11-02T15:30:40.874" v="1275" actId="2711"/>
          <ac:spMkLst>
            <pc:docMk/>
            <pc:sldMk cId="310107255" sldId="275"/>
            <ac:spMk id="2" creationId="{E554EF30-447F-47FD-BF5D-C31DF4DEEE38}"/>
          </ac:spMkLst>
        </pc:spChg>
        <pc:spChg chg="add mod">
          <ac:chgData name="Сабрина Рахимова" userId="27b36aa08de23c57" providerId="LiveId" clId="{D24E787B-9353-46E7-83D8-515887890817}" dt="2024-11-02T15:41:04.940" v="1341" actId="20577"/>
          <ac:spMkLst>
            <pc:docMk/>
            <pc:sldMk cId="310107255" sldId="275"/>
            <ac:spMk id="3" creationId="{2302A80B-C7C1-4FE8-89E1-6B7CA122B084}"/>
          </ac:spMkLst>
        </pc:spChg>
        <pc:grpChg chg="mod">
          <ac:chgData name="Сабрина Рахимова" userId="27b36aa08de23c57" providerId="LiveId" clId="{D24E787B-9353-46E7-83D8-515887890817}" dt="2024-11-02T14:56:16.381" v="1088" actId="1076"/>
          <ac:grpSpMkLst>
            <pc:docMk/>
            <pc:sldMk cId="310107255" sldId="275"/>
            <ac:grpSpMk id="14" creationId="{B7528087-2113-4021-9D50-302939C8E66B}"/>
          </ac:grpSpMkLst>
        </pc:grpChg>
        <pc:picChg chg="mod">
          <ac:chgData name="Сабрина Рахимова" userId="27b36aa08de23c57" providerId="LiveId" clId="{D24E787B-9353-46E7-83D8-515887890817}" dt="2024-11-02T14:56:23.947" v="1089"/>
          <ac:picMkLst>
            <pc:docMk/>
            <pc:sldMk cId="310107255" sldId="275"/>
            <ac:picMk id="7" creationId="{9C80E096-5E6D-4188-92D9-18CFE0773F37}"/>
          </ac:picMkLst>
        </pc:picChg>
        <pc:picChg chg="mod">
          <ac:chgData name="Сабрина Рахимова" userId="27b36aa08de23c57" providerId="LiveId" clId="{D24E787B-9353-46E7-83D8-515887890817}" dt="2024-11-02T14:56:27.588" v="1090"/>
          <ac:picMkLst>
            <pc:docMk/>
            <pc:sldMk cId="310107255" sldId="275"/>
            <ac:picMk id="9" creationId="{7A956242-883F-4FEA-BAC0-C5415CE1DD8F}"/>
          </ac:picMkLst>
        </pc:picChg>
      </pc:sldChg>
      <pc:sldChg chg="addSp modSp add mod modTransition">
        <pc:chgData name="Сабрина Рахимова" userId="27b36aa08de23c57" providerId="LiveId" clId="{D24E787B-9353-46E7-83D8-515887890817}" dt="2024-11-02T15:44:52.598" v="1363" actId="1076"/>
        <pc:sldMkLst>
          <pc:docMk/>
          <pc:sldMk cId="3337747150" sldId="276"/>
        </pc:sldMkLst>
        <pc:spChg chg="add mod">
          <ac:chgData name="Сабрина Рахимова" userId="27b36aa08de23c57" providerId="LiveId" clId="{D24E787B-9353-46E7-83D8-515887890817}" dt="2024-11-02T15:41:31.846" v="1344" actId="1076"/>
          <ac:spMkLst>
            <pc:docMk/>
            <pc:sldMk cId="3337747150" sldId="276"/>
            <ac:spMk id="2" creationId="{C8BD0F90-C69D-49A8-8761-DADAD8B57BEA}"/>
          </ac:spMkLst>
        </pc:spChg>
        <pc:spChg chg="add mod">
          <ac:chgData name="Сабрина Рахимова" userId="27b36aa08de23c57" providerId="LiveId" clId="{D24E787B-9353-46E7-83D8-515887890817}" dt="2024-11-02T15:44:52.598" v="1363" actId="1076"/>
          <ac:spMkLst>
            <pc:docMk/>
            <pc:sldMk cId="3337747150" sldId="276"/>
            <ac:spMk id="3" creationId="{4544E935-844B-4F50-A8FB-40844FA2552C}"/>
          </ac:spMkLst>
        </pc:spChg>
        <pc:spChg chg="mod">
          <ac:chgData name="Сабрина Рахимова" userId="27b36aa08de23c57" providerId="LiveId" clId="{D24E787B-9353-46E7-83D8-515887890817}" dt="2024-11-02T15:32:31.338" v="1291" actId="1076"/>
          <ac:spMkLst>
            <pc:docMk/>
            <pc:sldMk cId="3337747150" sldId="276"/>
            <ac:spMk id="16" creationId="{D279DF9B-0DFD-458C-A419-BD98A866861E}"/>
          </ac:spMkLst>
        </pc:spChg>
        <pc:grpChg chg="mod">
          <ac:chgData name="Сабрина Рахимова" userId="27b36aa08de23c57" providerId="LiveId" clId="{D24E787B-9353-46E7-83D8-515887890817}" dt="2024-11-02T14:56:37.414" v="1092" actId="1076"/>
          <ac:grpSpMkLst>
            <pc:docMk/>
            <pc:sldMk cId="3337747150" sldId="276"/>
            <ac:grpSpMk id="14" creationId="{B7528087-2113-4021-9D50-302939C8E66B}"/>
          </ac:grpSpMkLst>
        </pc:grpChg>
        <pc:picChg chg="mod">
          <ac:chgData name="Сабрина Рахимова" userId="27b36aa08de23c57" providerId="LiveId" clId="{D24E787B-9353-46E7-83D8-515887890817}" dt="2024-11-02T14:56:48.301" v="1093"/>
          <ac:picMkLst>
            <pc:docMk/>
            <pc:sldMk cId="3337747150" sldId="276"/>
            <ac:picMk id="5" creationId="{6DE458D0-82E0-4F66-920D-4CD9B4DDC728}"/>
          </ac:picMkLst>
        </pc:picChg>
        <pc:picChg chg="mod">
          <ac:chgData name="Сабрина Рахимова" userId="27b36aa08de23c57" providerId="LiveId" clId="{D24E787B-9353-46E7-83D8-515887890817}" dt="2024-11-02T14:56:52.316" v="1094"/>
          <ac:picMkLst>
            <pc:docMk/>
            <pc:sldMk cId="3337747150" sldId="276"/>
            <ac:picMk id="7" creationId="{9C80E096-5E6D-4188-92D9-18CFE0773F37}"/>
          </ac:picMkLst>
        </pc:picChg>
      </pc:sldChg>
      <pc:sldChg chg="addSp delSp modSp new mod">
        <pc:chgData name="Сабрина Рахимова" userId="27b36aa08de23c57" providerId="LiveId" clId="{D24E787B-9353-46E7-83D8-515887890817}" dt="2024-11-02T15:58:24.011" v="1421" actId="20577"/>
        <pc:sldMkLst>
          <pc:docMk/>
          <pc:sldMk cId="2406420785" sldId="277"/>
        </pc:sldMkLst>
        <pc:spChg chg="del">
          <ac:chgData name="Сабрина Рахимова" userId="27b36aa08de23c57" providerId="LiveId" clId="{D24E787B-9353-46E7-83D8-515887890817}" dt="2024-11-02T15:45:21.472" v="1364" actId="478"/>
          <ac:spMkLst>
            <pc:docMk/>
            <pc:sldMk cId="2406420785" sldId="277"/>
            <ac:spMk id="2" creationId="{818A88A2-76B6-47F7-A5D1-F3E1A41B6CA1}"/>
          </ac:spMkLst>
        </pc:spChg>
        <pc:spChg chg="del">
          <ac:chgData name="Сабрина Рахимова" userId="27b36aa08de23c57" providerId="LiveId" clId="{D24E787B-9353-46E7-83D8-515887890817}" dt="2024-11-02T15:45:24.067" v="1365" actId="478"/>
          <ac:spMkLst>
            <pc:docMk/>
            <pc:sldMk cId="2406420785" sldId="277"/>
            <ac:spMk id="3" creationId="{B03325E3-5F0C-4E63-A62A-2DFC04E1A799}"/>
          </ac:spMkLst>
        </pc:spChg>
        <pc:spChg chg="add mod">
          <ac:chgData name="Сабрина Рахимова" userId="27b36aa08de23c57" providerId="LiveId" clId="{D24E787B-9353-46E7-83D8-515887890817}" dt="2024-11-02T15:56:50.222" v="1389" actId="1076"/>
          <ac:spMkLst>
            <pc:docMk/>
            <pc:sldMk cId="2406420785" sldId="277"/>
            <ac:spMk id="4" creationId="{762B0232-DAA6-4F14-B44B-7D85BE7B0308}"/>
          </ac:spMkLst>
        </pc:spChg>
        <pc:spChg chg="add mod">
          <ac:chgData name="Сабрина Рахимова" userId="27b36aa08de23c57" providerId="LiveId" clId="{D24E787B-9353-46E7-83D8-515887890817}" dt="2024-11-02T15:58:24.011" v="1421" actId="20577"/>
          <ac:spMkLst>
            <pc:docMk/>
            <pc:sldMk cId="2406420785" sldId="277"/>
            <ac:spMk id="9" creationId="{2119EC07-9EF3-4CB4-B642-6D7F1D107137}"/>
          </ac:spMkLst>
        </pc:spChg>
        <pc:picChg chg="add del mod">
          <ac:chgData name="Сабрина Рахимова" userId="27b36aa08de23c57" providerId="LiveId" clId="{D24E787B-9353-46E7-83D8-515887890817}" dt="2024-11-02T15:50:36.898" v="1376" actId="478"/>
          <ac:picMkLst>
            <pc:docMk/>
            <pc:sldMk cId="2406420785" sldId="277"/>
            <ac:picMk id="6" creationId="{5ADD4E48-EAB6-4AA1-901A-F0DF656DB6F2}"/>
          </ac:picMkLst>
        </pc:picChg>
        <pc:picChg chg="add mod modCrop">
          <ac:chgData name="Сабрина Рахимова" userId="27b36aa08de23c57" providerId="LiveId" clId="{D24E787B-9353-46E7-83D8-515887890817}" dt="2024-11-02T15:56:44.790" v="1388" actId="1076"/>
          <ac:picMkLst>
            <pc:docMk/>
            <pc:sldMk cId="2406420785" sldId="277"/>
            <ac:picMk id="8" creationId="{D29C153B-45DF-4E49-9C81-C11734F329AD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02T18:08:02.268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66982-9F86-469E-86E1-0C7C547F1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BE5E0C-ECCA-4828-8E0B-D256C1229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7FCDC2-F41A-4140-9512-5443FE22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38D417-1684-4669-906F-9C2CEBDF5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97CA6C-8822-4A7C-BDA8-C1C8D5F4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4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9A313-C51A-4B2A-B248-30F438BD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2518B3-D6A6-466C-9660-5552993AD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EE6E82-A12D-466B-A829-45E51724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069DCE-73DA-4DE3-A9D2-5A038297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B3C826-906E-4798-A57F-C0CC3A31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71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A8027E-A9B5-4708-B61F-BBB0AE3F6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063782-D3A1-41B5-ADD0-2A7E1CE49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171D1C-317F-424F-9DCF-4ACCEF17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4B98D1-39ED-4533-9B63-777B1E009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5D243A-5040-4937-AA7A-6CCFBCD8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42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058F7-94E6-4447-9F04-0D3039F4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98D340-0E69-4789-8DBA-1017BDF8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C3F7F7-E003-4AFD-93D0-34627E9E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ED9A7B-44F1-413D-9562-CB962FF0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0F8B5D-EE7D-491C-966B-EA9B76D6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19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80689C-9C31-4C93-856C-F49FC5116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50613D-CF7A-4B57-9560-A62E5E76F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43F93F-7EA7-4590-8449-B27F66E53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6442AF-F7B2-48DC-80A7-249C1EDAB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1B5DBF-362D-47C7-A44E-3181DE6C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51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5BF6D-4B84-44AC-AEA0-9FC046B2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451B4B-F015-4517-97A1-90CCF915C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C70579-E4BE-4F37-8289-89083F09B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8532AD-93ED-4DD4-A558-8AC51651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03A009-343E-4090-A9D9-0D4811CA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E5A87A-3CCD-4357-8A56-10917A64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92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62654-8B16-4619-87EF-48C85AA6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EDA5ED-CA4C-4D82-B72B-C86ED294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F8D460-3F7B-44D1-AB68-93815A7D0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031340-C40F-4FA8-893E-85EDF23E0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773B4D-68F6-4D84-9FA8-B2EF7529C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8EF8A55-A368-4626-AA1A-2C7D72E9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C079983-7A19-43B9-84B0-76C01F1A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4513BC-BE58-41C7-ACA0-9CEE833F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03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B5306-0151-4709-B5D2-616E58E4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E609F6-52BB-49C0-81FF-2336D52B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A6AE7A-C46E-4607-B498-1FD8295C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588B44-8F2D-49C3-9504-A26BF6CF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61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C18B152-D4B9-4EE6-BA65-70D015B6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B4D26B-3830-417C-B890-06AD1FCA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11AC1-A7CC-4C0A-B794-7AF92DCF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04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A6D2E-DC90-4735-B9F6-5E99309A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CF9400-15EF-4719-B365-C6DEF0557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ACC220-2EF5-4F6F-926A-02996FBA4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7F19DB-D765-4569-B1BD-7C9216184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6B9A4E-DC51-4C67-98E0-6F99E1AF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7073FA-F4C3-43AD-977A-E0EF3B0D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30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FA624-843B-45EF-9158-97760639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DBF4058-95CA-4E74-B354-B4437D434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482761-66D0-480F-A179-D6C7DE322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B4DCEA-B5A0-45FE-BEDA-6AC8B22E9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E64623-6CB2-46E5-B6A1-19585CBAF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F36196-7036-4896-BD83-73DC64B4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99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98D7C-156F-4C81-9C77-8C9296AD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2BD460-D7F2-4159-B930-8657D1C26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8D18EA-FFF7-4F6C-B915-417C09E63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49EB7-9DDC-42A6-8849-5DA5EB1450FF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82FA01-B7B4-4ADA-820F-15C0B964F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FB3193-2570-49A3-9DFC-505C74866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8F527-85BD-412F-B9E3-6638136AA9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microsoft.com/office/2007/relationships/hdphoto" Target="../media/hdphoto4.wdp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9E496-4F1E-4DA2-AF9C-F86A27935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3C8DBA-704B-496B-82F8-B5B592C3FE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B497CE-0CA8-4C10-9B48-0A45F13E8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08384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2E33AA-F783-4B00-BFD1-892E0B3998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tx1">
                  <a:alpha val="64000"/>
                </a:schemeClr>
              </a:gs>
              <a:gs pos="91000">
                <a:schemeClr val="tx1"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967D5-7C81-499D-8639-7F524392472A}"/>
              </a:ext>
            </a:extLst>
          </p:cNvPr>
          <p:cNvSpPr txBox="1"/>
          <p:nvPr/>
        </p:nvSpPr>
        <p:spPr>
          <a:xfrm>
            <a:off x="984985" y="2044511"/>
            <a:ext cx="10510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Education in South Korea</a:t>
            </a:r>
            <a:endParaRPr lang="ru-RU" sz="9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AEDDD59-9DBB-495C-A139-E5214B898E09}"/>
              </a:ext>
            </a:extLst>
          </p:cNvPr>
          <p:cNvCxnSpPr/>
          <p:nvPr/>
        </p:nvCxnSpPr>
        <p:spPr>
          <a:xfrm flipV="1">
            <a:off x="1106905" y="3407663"/>
            <a:ext cx="10100110" cy="213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865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38A8A6F-DF3C-462C-B51E-24232639A531}"/>
              </a:ext>
            </a:extLst>
          </p:cNvPr>
          <p:cNvSpPr/>
          <p:nvPr/>
        </p:nvSpPr>
        <p:spPr>
          <a:xfrm>
            <a:off x="950670" y="1253819"/>
            <a:ext cx="5206849" cy="4918650"/>
          </a:xfrm>
          <a:prstGeom prst="roundRect">
            <a:avLst/>
          </a:prstGeom>
          <a:solidFill>
            <a:srgbClr val="7D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3B2453E-2142-4384-8CE6-B0FD5DB1D96D}"/>
              </a:ext>
            </a:extLst>
          </p:cNvPr>
          <p:cNvSpPr/>
          <p:nvPr/>
        </p:nvSpPr>
        <p:spPr>
          <a:xfrm>
            <a:off x="6415308" y="4286032"/>
            <a:ext cx="5206849" cy="4918650"/>
          </a:xfrm>
          <a:prstGeom prst="roundRect">
            <a:avLst/>
          </a:prstGeom>
          <a:solidFill>
            <a:srgbClr val="24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0D5A81-2DCA-4955-82F3-7F4DF7F96ED3}"/>
              </a:ext>
            </a:extLst>
          </p:cNvPr>
          <p:cNvSpPr/>
          <p:nvPr/>
        </p:nvSpPr>
        <p:spPr>
          <a:xfrm>
            <a:off x="0" y="5526156"/>
            <a:ext cx="12192000" cy="145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88594-E7F0-4D89-8AB6-2BB4C3AC100B}"/>
              </a:ext>
            </a:extLst>
          </p:cNvPr>
          <p:cNvSpPr txBox="1"/>
          <p:nvPr/>
        </p:nvSpPr>
        <p:spPr>
          <a:xfrm>
            <a:off x="2048716" y="0"/>
            <a:ext cx="8733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ahnschrift Light Condensed" panose="020B0502040204020203" pitchFamily="34" charset="0"/>
              </a:rPr>
              <a:t>Scholarships</a:t>
            </a:r>
            <a:endParaRPr lang="ru-RU" sz="6000" dirty="0">
              <a:latin typeface="Bahnschrift Ligh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C82E7-BE05-4566-B4B1-475AF9711239}"/>
              </a:ext>
            </a:extLst>
          </p:cNvPr>
          <p:cNvSpPr txBox="1"/>
          <p:nvPr/>
        </p:nvSpPr>
        <p:spPr>
          <a:xfrm>
            <a:off x="1368112" y="1264282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Koreans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385F0-2435-4D51-8A42-03555304D6F7}"/>
              </a:ext>
            </a:extLst>
          </p:cNvPr>
          <p:cNvSpPr txBox="1"/>
          <p:nvPr/>
        </p:nvSpPr>
        <p:spPr>
          <a:xfrm>
            <a:off x="6930886" y="4415572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</a:t>
            </a:r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oreigners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10B89-15F8-4E11-9C6E-1C84B3891046}"/>
              </a:ext>
            </a:extLst>
          </p:cNvPr>
          <p:cNvSpPr txBox="1"/>
          <p:nvPr/>
        </p:nvSpPr>
        <p:spPr>
          <a:xfrm>
            <a:off x="1410101" y="2297402"/>
            <a:ext cx="43299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The Overseas Koreans Scholarship program provides four semesters of free study, an air ticket and a monthly allowance of 43,000 ₽</a:t>
            </a:r>
            <a:endParaRPr lang="ru-RU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07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38A8A6F-DF3C-462C-B51E-24232639A531}"/>
              </a:ext>
            </a:extLst>
          </p:cNvPr>
          <p:cNvSpPr/>
          <p:nvPr/>
        </p:nvSpPr>
        <p:spPr>
          <a:xfrm>
            <a:off x="950670" y="4286032"/>
            <a:ext cx="5206849" cy="4918650"/>
          </a:xfrm>
          <a:prstGeom prst="roundRect">
            <a:avLst/>
          </a:prstGeom>
          <a:solidFill>
            <a:srgbClr val="7D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3B2453E-2142-4384-8CE6-B0FD5DB1D96D}"/>
              </a:ext>
            </a:extLst>
          </p:cNvPr>
          <p:cNvSpPr/>
          <p:nvPr/>
        </p:nvSpPr>
        <p:spPr>
          <a:xfrm>
            <a:off x="6513442" y="1275127"/>
            <a:ext cx="5206849" cy="4918650"/>
          </a:xfrm>
          <a:prstGeom prst="roundRect">
            <a:avLst/>
          </a:prstGeom>
          <a:solidFill>
            <a:srgbClr val="24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0D5A81-2DCA-4955-82F3-7F4DF7F96ED3}"/>
              </a:ext>
            </a:extLst>
          </p:cNvPr>
          <p:cNvSpPr/>
          <p:nvPr/>
        </p:nvSpPr>
        <p:spPr>
          <a:xfrm>
            <a:off x="61519" y="5526156"/>
            <a:ext cx="12192000" cy="145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88594-E7F0-4D89-8AB6-2BB4C3AC100B}"/>
              </a:ext>
            </a:extLst>
          </p:cNvPr>
          <p:cNvSpPr txBox="1"/>
          <p:nvPr/>
        </p:nvSpPr>
        <p:spPr>
          <a:xfrm>
            <a:off x="2048716" y="0"/>
            <a:ext cx="8733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ahnschrift Light Condensed" panose="020B0502040204020203" pitchFamily="34" charset="0"/>
              </a:rPr>
              <a:t>Scholarships</a:t>
            </a:r>
            <a:endParaRPr lang="ru-RU" sz="6000" dirty="0">
              <a:latin typeface="Bahnschrift Ligh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C82E7-BE05-4566-B4B1-475AF9711239}"/>
              </a:ext>
            </a:extLst>
          </p:cNvPr>
          <p:cNvSpPr txBox="1"/>
          <p:nvPr/>
        </p:nvSpPr>
        <p:spPr>
          <a:xfrm>
            <a:off x="1306593" y="4402320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Koreans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385F0-2435-4D51-8A42-03555304D6F7}"/>
              </a:ext>
            </a:extLst>
          </p:cNvPr>
          <p:cNvSpPr txBox="1"/>
          <p:nvPr/>
        </p:nvSpPr>
        <p:spPr>
          <a:xfrm>
            <a:off x="6930884" y="1394013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</a:t>
            </a:r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oreigners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E0515-3ED1-480E-88B0-2B3860D16853}"/>
              </a:ext>
            </a:extLst>
          </p:cNvPr>
          <p:cNvSpPr txBox="1"/>
          <p:nvPr/>
        </p:nvSpPr>
        <p:spPr>
          <a:xfrm>
            <a:off x="6930884" y="2515251"/>
            <a:ext cx="4492489" cy="245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The Global Korea Scholarship program covers the costs of tuition, accommodation, insurance and flight.  They also pay an allowance of 43,000 ₽</a:t>
            </a:r>
            <a:r>
              <a:rPr lang="ru-RU" sz="2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per month, and give grants of 14,150</a:t>
            </a:r>
            <a:r>
              <a:rPr lang="ru-RU" sz="2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₽</a:t>
            </a:r>
            <a:r>
              <a:rPr lang="ru-RU" sz="2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per month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058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38A8A6F-DF3C-462C-B51E-24232639A531}"/>
              </a:ext>
            </a:extLst>
          </p:cNvPr>
          <p:cNvSpPr/>
          <p:nvPr/>
        </p:nvSpPr>
        <p:spPr>
          <a:xfrm>
            <a:off x="950670" y="4286032"/>
            <a:ext cx="5206849" cy="4918650"/>
          </a:xfrm>
          <a:prstGeom prst="roundRect">
            <a:avLst/>
          </a:prstGeom>
          <a:solidFill>
            <a:srgbClr val="7D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3B2453E-2142-4384-8CE6-B0FD5DB1D96D}"/>
              </a:ext>
            </a:extLst>
          </p:cNvPr>
          <p:cNvSpPr/>
          <p:nvPr/>
        </p:nvSpPr>
        <p:spPr>
          <a:xfrm>
            <a:off x="6415308" y="4286032"/>
            <a:ext cx="5206849" cy="4918650"/>
          </a:xfrm>
          <a:prstGeom prst="roundRect">
            <a:avLst/>
          </a:prstGeom>
          <a:solidFill>
            <a:srgbClr val="24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0D5A81-2DCA-4955-82F3-7F4DF7F96ED3}"/>
              </a:ext>
            </a:extLst>
          </p:cNvPr>
          <p:cNvSpPr/>
          <p:nvPr/>
        </p:nvSpPr>
        <p:spPr>
          <a:xfrm>
            <a:off x="0" y="5526156"/>
            <a:ext cx="12192000" cy="145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88594-E7F0-4D89-8AB6-2BB4C3AC100B}"/>
              </a:ext>
            </a:extLst>
          </p:cNvPr>
          <p:cNvSpPr txBox="1"/>
          <p:nvPr/>
        </p:nvSpPr>
        <p:spPr>
          <a:xfrm>
            <a:off x="4030544" y="102050"/>
            <a:ext cx="4253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ahnschrift Light Condensed" panose="020B0502040204020203" pitchFamily="34" charset="0"/>
              </a:rPr>
              <a:t>Education fees </a:t>
            </a:r>
            <a:endParaRPr lang="ru-RU" sz="6000" dirty="0">
              <a:latin typeface="Bahnschrift Ligh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C82E7-BE05-4566-B4B1-475AF9711239}"/>
              </a:ext>
            </a:extLst>
          </p:cNvPr>
          <p:cNvSpPr txBox="1"/>
          <p:nvPr/>
        </p:nvSpPr>
        <p:spPr>
          <a:xfrm>
            <a:off x="1306593" y="4402320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Koreans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385F0-2435-4D51-8A42-03555304D6F7}"/>
              </a:ext>
            </a:extLst>
          </p:cNvPr>
          <p:cNvSpPr txBox="1"/>
          <p:nvPr/>
        </p:nvSpPr>
        <p:spPr>
          <a:xfrm>
            <a:off x="6930886" y="4415572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</a:t>
            </a:r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oreigners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2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3B2453E-2142-4384-8CE6-B0FD5DB1D96D}"/>
              </a:ext>
            </a:extLst>
          </p:cNvPr>
          <p:cNvSpPr/>
          <p:nvPr/>
        </p:nvSpPr>
        <p:spPr>
          <a:xfrm>
            <a:off x="5846094" y="1307934"/>
            <a:ext cx="5206849" cy="4918650"/>
          </a:xfrm>
          <a:prstGeom prst="roundRect">
            <a:avLst/>
          </a:prstGeom>
          <a:gradFill flip="none" rotWithShape="1">
            <a:gsLst>
              <a:gs pos="100000">
                <a:srgbClr val="244072"/>
              </a:gs>
              <a:gs pos="100000">
                <a:schemeClr val="bg1">
                  <a:lumMod val="8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38A8A6F-DF3C-462C-B51E-24232639A531}"/>
              </a:ext>
            </a:extLst>
          </p:cNvPr>
          <p:cNvSpPr/>
          <p:nvPr/>
        </p:nvSpPr>
        <p:spPr>
          <a:xfrm>
            <a:off x="1676398" y="1307934"/>
            <a:ext cx="5206849" cy="4918650"/>
          </a:xfrm>
          <a:prstGeom prst="roundRect">
            <a:avLst/>
          </a:prstGeom>
          <a:gradFill flip="none" rotWithShape="1">
            <a:gsLst>
              <a:gs pos="100000">
                <a:srgbClr val="7D0909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0D5A81-2DCA-4955-82F3-7F4DF7F96ED3}"/>
              </a:ext>
            </a:extLst>
          </p:cNvPr>
          <p:cNvSpPr/>
          <p:nvPr/>
        </p:nvSpPr>
        <p:spPr>
          <a:xfrm>
            <a:off x="0" y="5526156"/>
            <a:ext cx="12192000" cy="145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88594-E7F0-4D89-8AB6-2BB4C3AC100B}"/>
              </a:ext>
            </a:extLst>
          </p:cNvPr>
          <p:cNvSpPr txBox="1"/>
          <p:nvPr/>
        </p:nvSpPr>
        <p:spPr>
          <a:xfrm>
            <a:off x="4030544" y="102050"/>
            <a:ext cx="4253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ahnschrift Light Condensed" panose="020B0502040204020203" pitchFamily="34" charset="0"/>
              </a:rPr>
              <a:t>Education fees </a:t>
            </a:r>
            <a:endParaRPr lang="ru-RU" sz="6000" dirty="0">
              <a:latin typeface="Bahnschrift Ligh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C82E7-BE05-4566-B4B1-475AF9711239}"/>
              </a:ext>
            </a:extLst>
          </p:cNvPr>
          <p:cNvSpPr txBox="1"/>
          <p:nvPr/>
        </p:nvSpPr>
        <p:spPr>
          <a:xfrm>
            <a:off x="2093842" y="4476759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Koreans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385F0-2435-4D51-8A42-03555304D6F7}"/>
              </a:ext>
            </a:extLst>
          </p:cNvPr>
          <p:cNvSpPr txBox="1"/>
          <p:nvPr/>
        </p:nvSpPr>
        <p:spPr>
          <a:xfrm>
            <a:off x="6680980" y="4569272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</a:t>
            </a:r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oreigners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52E17-E3EA-4024-9F8A-967553B86FF7}"/>
              </a:ext>
            </a:extLst>
          </p:cNvPr>
          <p:cNvSpPr txBox="1"/>
          <p:nvPr/>
        </p:nvSpPr>
        <p:spPr>
          <a:xfrm>
            <a:off x="3024637" y="1615074"/>
            <a:ext cx="7312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Education fees are the same for local and international students.</a:t>
            </a:r>
            <a:r>
              <a:rPr lang="ru-RU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On average, studying </a:t>
            </a:r>
            <a:r>
              <a:rPr lang="ru-RU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in South Korean university will cost from $1,500 to $15,000 per semester.</a:t>
            </a:r>
            <a:endParaRPr lang="ru-RU" sz="4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78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7528087-2113-4021-9D50-302939C8E66B}"/>
              </a:ext>
            </a:extLst>
          </p:cNvPr>
          <p:cNvGrpSpPr/>
          <p:nvPr/>
        </p:nvGrpSpPr>
        <p:grpSpPr>
          <a:xfrm>
            <a:off x="2105689" y="-334109"/>
            <a:ext cx="36653991" cy="7315201"/>
            <a:chOff x="-12655044" y="0"/>
            <a:chExt cx="36353276" cy="725518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DE458D0-82E0-4F66-920D-4CD9B4DDC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0" r="21850"/>
            <a:stretch/>
          </p:blipFill>
          <p:spPr>
            <a:xfrm>
              <a:off x="16641639" y="198592"/>
              <a:ext cx="7056593" cy="7056593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C80E096-5E6D-4188-92D9-18CFE0773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70" t="-1589" r="23146" b="1589"/>
            <a:stretch/>
          </p:blipFill>
          <p:spPr>
            <a:xfrm>
              <a:off x="8978365" y="0"/>
              <a:ext cx="7255186" cy="725518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A956242-883F-4FEA-BAC0-C5415CE1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1712277" y="383738"/>
              <a:ext cx="6857999" cy="685799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D13E4FF-64D3-4312-B8B8-E01FA344E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r="15292"/>
            <a:stretch/>
          </p:blipFill>
          <p:spPr>
            <a:xfrm>
              <a:off x="-5388956" y="397186"/>
              <a:ext cx="6858000" cy="685800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CF5582C-16F4-42D9-A89B-3FC46B95E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3" r="16443"/>
            <a:stretch/>
          </p:blipFill>
          <p:spPr>
            <a:xfrm>
              <a:off x="-12655044" y="383739"/>
              <a:ext cx="6858000" cy="6858000"/>
            </a:xfrm>
            <a:prstGeom prst="rect">
              <a:avLst/>
            </a:prstGeom>
          </p:spPr>
        </p:pic>
      </p:grpSp>
      <p:sp>
        <p:nvSpPr>
          <p:cNvPr id="15" name="Овал 14">
            <a:extLst>
              <a:ext uri="{FF2B5EF4-FFF2-40B4-BE49-F238E27FC236}">
                <a16:creationId xmlns:a16="http://schemas.microsoft.com/office/drawing/2014/main" id="{3AC4D90A-EB1B-40A4-8E92-5657542602DA}"/>
              </a:ext>
            </a:extLst>
          </p:cNvPr>
          <p:cNvSpPr/>
          <p:nvPr/>
        </p:nvSpPr>
        <p:spPr>
          <a:xfrm>
            <a:off x="0" y="-1210236"/>
            <a:ext cx="12192000" cy="27163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279DF9B-0DFD-458C-A419-BD98A866861E}"/>
              </a:ext>
            </a:extLst>
          </p:cNvPr>
          <p:cNvSpPr/>
          <p:nvPr/>
        </p:nvSpPr>
        <p:spPr>
          <a:xfrm>
            <a:off x="0" y="5351930"/>
            <a:ext cx="12192000" cy="27163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6DDFC-855C-4B1F-A7B8-787C2C6581FD}"/>
              </a:ext>
            </a:extLst>
          </p:cNvPr>
          <p:cNvSpPr txBox="1"/>
          <p:nvPr/>
        </p:nvSpPr>
        <p:spPr>
          <a:xfrm>
            <a:off x="1972445" y="156708"/>
            <a:ext cx="7459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Seoul National University (SNU)</a:t>
            </a:r>
            <a:endParaRPr lang="ru-RU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873C13-394E-4E29-B926-0430E0B193E1}"/>
              </a:ext>
            </a:extLst>
          </p:cNvPr>
          <p:cNvSpPr txBox="1"/>
          <p:nvPr/>
        </p:nvSpPr>
        <p:spPr>
          <a:xfrm>
            <a:off x="1972445" y="5905994"/>
            <a:ext cx="7269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С</a:t>
            </a:r>
            <a:r>
              <a:rPr lang="en-US" sz="4000" dirty="0" err="1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osts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 (1 semester)- from 1,700$ to 3,600$ </a:t>
            </a:r>
            <a:endParaRPr lang="ru-RU" sz="4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7528087-2113-4021-9D50-302939C8E66B}"/>
              </a:ext>
            </a:extLst>
          </p:cNvPr>
          <p:cNvGrpSpPr/>
          <p:nvPr/>
        </p:nvGrpSpPr>
        <p:grpSpPr>
          <a:xfrm>
            <a:off x="-4435788" y="-228601"/>
            <a:ext cx="36653991" cy="7315201"/>
            <a:chOff x="-12655044" y="0"/>
            <a:chExt cx="36353276" cy="725518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DE458D0-82E0-4F66-920D-4CD9B4DDC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0" r="21850"/>
            <a:stretch/>
          </p:blipFill>
          <p:spPr>
            <a:xfrm>
              <a:off x="16641639" y="198592"/>
              <a:ext cx="7056593" cy="7056593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C80E096-5E6D-4188-92D9-18CFE0773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70" t="-1589" r="23146" b="1589"/>
            <a:stretch/>
          </p:blipFill>
          <p:spPr>
            <a:xfrm>
              <a:off x="8978365" y="0"/>
              <a:ext cx="7255186" cy="725518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A956242-883F-4FEA-BAC0-C5415CE1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1712277" y="383738"/>
              <a:ext cx="6857999" cy="685799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D13E4FF-64D3-4312-B8B8-E01FA344E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r="15292"/>
            <a:stretch/>
          </p:blipFill>
          <p:spPr>
            <a:xfrm>
              <a:off x="-5388956" y="397186"/>
              <a:ext cx="6858000" cy="685800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CF5582C-16F4-42D9-A89B-3FC46B95E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3" r="16443"/>
            <a:stretch/>
          </p:blipFill>
          <p:spPr>
            <a:xfrm>
              <a:off x="-12655044" y="383739"/>
              <a:ext cx="6858000" cy="6858000"/>
            </a:xfrm>
            <a:prstGeom prst="rect">
              <a:avLst/>
            </a:prstGeom>
          </p:spPr>
        </p:pic>
      </p:grpSp>
      <p:sp>
        <p:nvSpPr>
          <p:cNvPr id="15" name="Овал 14">
            <a:extLst>
              <a:ext uri="{FF2B5EF4-FFF2-40B4-BE49-F238E27FC236}">
                <a16:creationId xmlns:a16="http://schemas.microsoft.com/office/drawing/2014/main" id="{3AC4D90A-EB1B-40A4-8E92-5657542602DA}"/>
              </a:ext>
            </a:extLst>
          </p:cNvPr>
          <p:cNvSpPr/>
          <p:nvPr/>
        </p:nvSpPr>
        <p:spPr>
          <a:xfrm>
            <a:off x="0" y="-1210236"/>
            <a:ext cx="12192000" cy="27163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279DF9B-0DFD-458C-A419-BD98A866861E}"/>
              </a:ext>
            </a:extLst>
          </p:cNvPr>
          <p:cNvSpPr/>
          <p:nvPr/>
        </p:nvSpPr>
        <p:spPr>
          <a:xfrm>
            <a:off x="0" y="5351930"/>
            <a:ext cx="12192000" cy="27163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9888C-68A6-4172-88BA-7F16F82D40B5}"/>
              </a:ext>
            </a:extLst>
          </p:cNvPr>
          <p:cNvSpPr txBox="1"/>
          <p:nvPr/>
        </p:nvSpPr>
        <p:spPr>
          <a:xfrm>
            <a:off x="3252722" y="-215902"/>
            <a:ext cx="619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Yonsei University</a:t>
            </a:r>
            <a:endParaRPr lang="ru-RU" sz="72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EB260-E4C5-41B3-96B2-BCF3CAAAF613}"/>
              </a:ext>
            </a:extLst>
          </p:cNvPr>
          <p:cNvSpPr txBox="1"/>
          <p:nvPr/>
        </p:nvSpPr>
        <p:spPr>
          <a:xfrm>
            <a:off x="2879359" y="5867400"/>
            <a:ext cx="7171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Costs (1 semester) - from 2600</a:t>
            </a:r>
            <a:r>
              <a:rPr lang="ru-RU" sz="4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$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to 4400</a:t>
            </a:r>
            <a:r>
              <a:rPr lang="ru-RU" sz="4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$ </a:t>
            </a:r>
            <a:endParaRPr lang="ru-RU" sz="4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7528087-2113-4021-9D50-302939C8E66B}"/>
              </a:ext>
            </a:extLst>
          </p:cNvPr>
          <p:cNvGrpSpPr/>
          <p:nvPr/>
        </p:nvGrpSpPr>
        <p:grpSpPr>
          <a:xfrm>
            <a:off x="-12230996" y="-228601"/>
            <a:ext cx="36653991" cy="7315201"/>
            <a:chOff x="-12655044" y="0"/>
            <a:chExt cx="36353276" cy="725518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DE458D0-82E0-4F66-920D-4CD9B4DDC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0" r="21850"/>
            <a:stretch/>
          </p:blipFill>
          <p:spPr>
            <a:xfrm>
              <a:off x="16641639" y="198592"/>
              <a:ext cx="7056593" cy="7056593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C80E096-5E6D-4188-92D9-18CFE0773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70" t="-1589" r="23146" b="1589"/>
            <a:stretch/>
          </p:blipFill>
          <p:spPr>
            <a:xfrm>
              <a:off x="8978365" y="0"/>
              <a:ext cx="7255186" cy="725518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A956242-883F-4FEA-BAC0-C5415CE1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1712277" y="383738"/>
              <a:ext cx="6857999" cy="685799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D13E4FF-64D3-4312-B8B8-E01FA344E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r="15292"/>
            <a:stretch/>
          </p:blipFill>
          <p:spPr>
            <a:xfrm>
              <a:off x="-5388956" y="397186"/>
              <a:ext cx="6858000" cy="685800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CF5582C-16F4-42D9-A89B-3FC46B95E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3" r="16443"/>
            <a:stretch/>
          </p:blipFill>
          <p:spPr>
            <a:xfrm>
              <a:off x="-12655044" y="383739"/>
              <a:ext cx="6858000" cy="6858000"/>
            </a:xfrm>
            <a:prstGeom prst="rect">
              <a:avLst/>
            </a:prstGeom>
          </p:spPr>
        </p:pic>
      </p:grpSp>
      <p:sp>
        <p:nvSpPr>
          <p:cNvPr id="15" name="Овал 14">
            <a:extLst>
              <a:ext uri="{FF2B5EF4-FFF2-40B4-BE49-F238E27FC236}">
                <a16:creationId xmlns:a16="http://schemas.microsoft.com/office/drawing/2014/main" id="{3AC4D90A-EB1B-40A4-8E92-5657542602DA}"/>
              </a:ext>
            </a:extLst>
          </p:cNvPr>
          <p:cNvSpPr/>
          <p:nvPr/>
        </p:nvSpPr>
        <p:spPr>
          <a:xfrm>
            <a:off x="0" y="-1210236"/>
            <a:ext cx="12192000" cy="27163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279DF9B-0DFD-458C-A419-BD98A866861E}"/>
              </a:ext>
            </a:extLst>
          </p:cNvPr>
          <p:cNvSpPr/>
          <p:nvPr/>
        </p:nvSpPr>
        <p:spPr>
          <a:xfrm>
            <a:off x="0" y="5351930"/>
            <a:ext cx="12192000" cy="27163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4123B0-AEE5-4F6C-BE09-9BFDC342DD5A}"/>
              </a:ext>
            </a:extLst>
          </p:cNvPr>
          <p:cNvSpPr txBox="1"/>
          <p:nvPr/>
        </p:nvSpPr>
        <p:spPr>
          <a:xfrm>
            <a:off x="1817832" y="144951"/>
            <a:ext cx="7955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Korea Advanced Institute of Science and Technology (KAIST)</a:t>
            </a:r>
            <a:endParaRPr lang="ru-RU" sz="4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04661-0FE6-4066-8A53-4D95E7206DB1}"/>
              </a:ext>
            </a:extLst>
          </p:cNvPr>
          <p:cNvSpPr txBox="1"/>
          <p:nvPr/>
        </p:nvSpPr>
        <p:spPr>
          <a:xfrm>
            <a:off x="3022100" y="5887897"/>
            <a:ext cx="600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Costs (1 semester) – about 3500</a:t>
            </a:r>
            <a:r>
              <a:rPr lang="ru-RU" sz="4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 $</a:t>
            </a:r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  </a:t>
            </a:r>
            <a:endParaRPr lang="ru-RU" sz="4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7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7528087-2113-4021-9D50-302939C8E66B}"/>
              </a:ext>
            </a:extLst>
          </p:cNvPr>
          <p:cNvGrpSpPr/>
          <p:nvPr/>
        </p:nvGrpSpPr>
        <p:grpSpPr>
          <a:xfrm>
            <a:off x="-19546196" y="-228601"/>
            <a:ext cx="36653991" cy="7315201"/>
            <a:chOff x="-12655044" y="0"/>
            <a:chExt cx="36353276" cy="725518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DE458D0-82E0-4F66-920D-4CD9B4DDC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0" r="21850"/>
            <a:stretch/>
          </p:blipFill>
          <p:spPr>
            <a:xfrm>
              <a:off x="16641639" y="198592"/>
              <a:ext cx="7056593" cy="7056593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C80E096-5E6D-4188-92D9-18CFE0773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70" t="-1589" r="23146" b="1589"/>
            <a:stretch/>
          </p:blipFill>
          <p:spPr>
            <a:xfrm>
              <a:off x="8978365" y="0"/>
              <a:ext cx="7255186" cy="725518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A956242-883F-4FEA-BAC0-C5415CE1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1712277" y="383738"/>
              <a:ext cx="6857999" cy="685799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D13E4FF-64D3-4312-B8B8-E01FA344E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r="15292"/>
            <a:stretch/>
          </p:blipFill>
          <p:spPr>
            <a:xfrm>
              <a:off x="-5388956" y="397186"/>
              <a:ext cx="6858000" cy="685800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CF5582C-16F4-42D9-A89B-3FC46B95E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3" r="16443"/>
            <a:stretch/>
          </p:blipFill>
          <p:spPr>
            <a:xfrm>
              <a:off x="-12655044" y="383739"/>
              <a:ext cx="6858000" cy="6858000"/>
            </a:xfrm>
            <a:prstGeom prst="rect">
              <a:avLst/>
            </a:prstGeom>
          </p:spPr>
        </p:pic>
      </p:grpSp>
      <p:sp>
        <p:nvSpPr>
          <p:cNvPr id="15" name="Овал 14">
            <a:extLst>
              <a:ext uri="{FF2B5EF4-FFF2-40B4-BE49-F238E27FC236}">
                <a16:creationId xmlns:a16="http://schemas.microsoft.com/office/drawing/2014/main" id="{3AC4D90A-EB1B-40A4-8E92-5657542602DA}"/>
              </a:ext>
            </a:extLst>
          </p:cNvPr>
          <p:cNvSpPr/>
          <p:nvPr/>
        </p:nvSpPr>
        <p:spPr>
          <a:xfrm>
            <a:off x="0" y="-1210236"/>
            <a:ext cx="12192000" cy="27163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279DF9B-0DFD-458C-A419-BD98A866861E}"/>
              </a:ext>
            </a:extLst>
          </p:cNvPr>
          <p:cNvSpPr/>
          <p:nvPr/>
        </p:nvSpPr>
        <p:spPr>
          <a:xfrm>
            <a:off x="0" y="5351930"/>
            <a:ext cx="12192000" cy="27163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4EF30-447F-47FD-BF5D-C31DF4DEEE38}"/>
              </a:ext>
            </a:extLst>
          </p:cNvPr>
          <p:cNvSpPr txBox="1"/>
          <p:nvPr/>
        </p:nvSpPr>
        <p:spPr>
          <a:xfrm>
            <a:off x="1753635" y="84416"/>
            <a:ext cx="8684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Pohang University of Science and Technology (POSTECH)</a:t>
            </a:r>
            <a:endParaRPr lang="ru-RU" sz="4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2A80B-C7C1-4FE8-89E1-6B7CA122B084}"/>
              </a:ext>
            </a:extLst>
          </p:cNvPr>
          <p:cNvSpPr txBox="1"/>
          <p:nvPr/>
        </p:nvSpPr>
        <p:spPr>
          <a:xfrm>
            <a:off x="2266164" y="5849798"/>
            <a:ext cx="7672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Costs (1 semester) – about 3700</a:t>
            </a:r>
            <a:r>
              <a:rPr lang="ru-RU" sz="4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 $</a:t>
            </a:r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  </a:t>
            </a:r>
            <a:endParaRPr lang="ru-RU" sz="4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7528087-2113-4021-9D50-302939C8E66B}"/>
              </a:ext>
            </a:extLst>
          </p:cNvPr>
          <p:cNvGrpSpPr/>
          <p:nvPr/>
        </p:nvGrpSpPr>
        <p:grpSpPr>
          <a:xfrm>
            <a:off x="-26298688" y="-457201"/>
            <a:ext cx="36653991" cy="7315201"/>
            <a:chOff x="-12655044" y="0"/>
            <a:chExt cx="36353276" cy="725518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DE458D0-82E0-4F66-920D-4CD9B4DDC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0" r="21850"/>
            <a:stretch/>
          </p:blipFill>
          <p:spPr>
            <a:xfrm>
              <a:off x="16641639" y="198592"/>
              <a:ext cx="7056593" cy="7056593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C80E096-5E6D-4188-92D9-18CFE0773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70" t="-1589" r="23146" b="1589"/>
            <a:stretch/>
          </p:blipFill>
          <p:spPr>
            <a:xfrm>
              <a:off x="8978365" y="0"/>
              <a:ext cx="7255186" cy="725518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A956242-883F-4FEA-BAC0-C5415CE1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1712277" y="383738"/>
              <a:ext cx="6857999" cy="685799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D13E4FF-64D3-4312-B8B8-E01FA344E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r="15292"/>
            <a:stretch/>
          </p:blipFill>
          <p:spPr>
            <a:xfrm>
              <a:off x="-5388956" y="397186"/>
              <a:ext cx="6858000" cy="685800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CF5582C-16F4-42D9-A89B-3FC46B95E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3" r="16443"/>
            <a:stretch/>
          </p:blipFill>
          <p:spPr>
            <a:xfrm>
              <a:off x="-12655044" y="383739"/>
              <a:ext cx="6858000" cy="6858000"/>
            </a:xfrm>
            <a:prstGeom prst="rect">
              <a:avLst/>
            </a:prstGeom>
          </p:spPr>
        </p:pic>
      </p:grpSp>
      <p:sp>
        <p:nvSpPr>
          <p:cNvPr id="15" name="Овал 14">
            <a:extLst>
              <a:ext uri="{FF2B5EF4-FFF2-40B4-BE49-F238E27FC236}">
                <a16:creationId xmlns:a16="http://schemas.microsoft.com/office/drawing/2014/main" id="{3AC4D90A-EB1B-40A4-8E92-5657542602DA}"/>
              </a:ext>
            </a:extLst>
          </p:cNvPr>
          <p:cNvSpPr/>
          <p:nvPr/>
        </p:nvSpPr>
        <p:spPr>
          <a:xfrm>
            <a:off x="0" y="-1210236"/>
            <a:ext cx="12192000" cy="27163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279DF9B-0DFD-458C-A419-BD98A866861E}"/>
              </a:ext>
            </a:extLst>
          </p:cNvPr>
          <p:cNvSpPr/>
          <p:nvPr/>
        </p:nvSpPr>
        <p:spPr>
          <a:xfrm>
            <a:off x="0" y="5351930"/>
            <a:ext cx="12192000" cy="27163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D0F90-C69D-49A8-8761-DADAD8B57BEA}"/>
              </a:ext>
            </a:extLst>
          </p:cNvPr>
          <p:cNvSpPr txBox="1"/>
          <p:nvPr/>
        </p:nvSpPr>
        <p:spPr>
          <a:xfrm>
            <a:off x="3057338" y="147917"/>
            <a:ext cx="717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Songyungwan</a:t>
            </a:r>
            <a:r>
              <a:rPr lang="en-US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University </a:t>
            </a:r>
            <a:endParaRPr lang="ru-RU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4E935-844B-4F50-A8FB-40844FA2552C}"/>
              </a:ext>
            </a:extLst>
          </p:cNvPr>
          <p:cNvSpPr txBox="1"/>
          <p:nvPr/>
        </p:nvSpPr>
        <p:spPr>
          <a:xfrm>
            <a:off x="2839866" y="5842000"/>
            <a:ext cx="698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Costs (1 semester) – about 1700</a:t>
            </a:r>
            <a:r>
              <a:rPr lang="ru-RU" sz="4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 $</a:t>
            </a:r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  </a:t>
            </a:r>
            <a:endParaRPr lang="ru-RU" sz="4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4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2B0232-DAA6-4F14-B44B-7D85BE7B0308}"/>
              </a:ext>
            </a:extLst>
          </p:cNvPr>
          <p:cNvSpPr txBox="1"/>
          <p:nvPr/>
        </p:nvSpPr>
        <p:spPr>
          <a:xfrm>
            <a:off x="1276350" y="127000"/>
            <a:ext cx="96393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effectLst/>
                <a:latin typeface="Bahnschrift Light Condensed" panose="020B0502040204020203" pitchFamily="34" charset="0"/>
              </a:rPr>
              <a:t>Thanks for your attention!</a:t>
            </a:r>
            <a:endParaRPr lang="ru-RU" sz="7000" dirty="0">
              <a:latin typeface="Bahnschrift Light Condensed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9C153B-45DF-4E49-9C81-C11734F32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r="4218"/>
          <a:stretch/>
        </p:blipFill>
        <p:spPr>
          <a:xfrm>
            <a:off x="6821331" y="1525151"/>
            <a:ext cx="5000938" cy="50009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9EC07-9EF3-4CB4-B642-6D7F1D107137}"/>
              </a:ext>
            </a:extLst>
          </p:cNvPr>
          <p:cNvSpPr txBox="1"/>
          <p:nvPr/>
        </p:nvSpPr>
        <p:spPr>
          <a:xfrm>
            <a:off x="558800" y="2459504"/>
            <a:ext cx="6007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Bahnschrift Light Condensed" panose="020B0502040204020203" pitchFamily="34" charset="0"/>
              </a:rPr>
              <a:t>The presentation was prepared for you by </a:t>
            </a:r>
            <a:r>
              <a:rPr lang="en-US" sz="4000" dirty="0" err="1">
                <a:effectLst/>
                <a:latin typeface="Bahnschrift Light Condensed" panose="020B0502040204020203" pitchFamily="34" charset="0"/>
              </a:rPr>
              <a:t>Rakhimova</a:t>
            </a:r>
            <a:r>
              <a:rPr lang="en-US" sz="4000" dirty="0">
                <a:effectLst/>
                <a:latin typeface="Bahnschrift Light Condensed" panose="020B0502040204020203" pitchFamily="34" charset="0"/>
              </a:rPr>
              <a:t> </a:t>
            </a:r>
            <a:r>
              <a:rPr lang="en-US" sz="4000" dirty="0">
                <a:latin typeface="Bahnschrift Light Condensed" panose="020B0502040204020203" pitchFamily="34" charset="0"/>
              </a:rPr>
              <a:t>S. </a:t>
            </a:r>
            <a:r>
              <a:rPr lang="en-US" sz="4000" dirty="0">
                <a:effectLst/>
                <a:latin typeface="Bahnschrift Light Condensed" panose="020B0502040204020203" pitchFamily="34" charset="0"/>
              </a:rPr>
              <a:t>and </a:t>
            </a:r>
          </a:p>
          <a:p>
            <a:r>
              <a:rPr lang="en-US" sz="4000" dirty="0" err="1">
                <a:effectLst/>
                <a:latin typeface="Bahnschrift Light Condensed" panose="020B0502040204020203" pitchFamily="34" charset="0"/>
              </a:rPr>
              <a:t>Shodieva</a:t>
            </a:r>
            <a:r>
              <a:rPr lang="en-US" sz="4000" dirty="0">
                <a:latin typeface="Bahnschrift Light Condensed" panose="020B0502040204020203" pitchFamily="34" charset="0"/>
              </a:rPr>
              <a:t> Sh.</a:t>
            </a:r>
            <a:endParaRPr lang="ru-RU" sz="40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2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0A9D20-DE61-4CB9-9CA0-7F3D3CA9E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8000">
                <a:schemeClr val="tx1">
                  <a:alpha val="64000"/>
                </a:schemeClr>
              </a:gs>
              <a:gs pos="91000">
                <a:schemeClr val="tx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37606D5-2D07-42B1-833C-52B4CDF717B0}"/>
              </a:ext>
            </a:extLst>
          </p:cNvPr>
          <p:cNvSpPr/>
          <p:nvPr/>
        </p:nvSpPr>
        <p:spPr>
          <a:xfrm>
            <a:off x="-3031959" y="0"/>
            <a:ext cx="6776186" cy="691946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46221DF-A466-4C26-95EE-5C85AB8859DB}"/>
              </a:ext>
            </a:extLst>
          </p:cNvPr>
          <p:cNvSpPr/>
          <p:nvPr/>
        </p:nvSpPr>
        <p:spPr>
          <a:xfrm>
            <a:off x="2030300" y="425474"/>
            <a:ext cx="259882" cy="255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8FE45-84C3-437C-97FD-AA537562218F}"/>
              </a:ext>
            </a:extLst>
          </p:cNvPr>
          <p:cNvSpPr txBox="1"/>
          <p:nvPr/>
        </p:nvSpPr>
        <p:spPr>
          <a:xfrm>
            <a:off x="-78658" y="2075323"/>
            <a:ext cx="3554638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Bahnschrift Light Condensed" panose="020B0502040204020203" pitchFamily="34" charset="0"/>
              </a:rPr>
              <a:t>School education </a:t>
            </a:r>
            <a:endParaRPr lang="ru-RU" sz="8000" dirty="0">
              <a:latin typeface="Bahnschrift Light Condensed" panose="020B050204020402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F0E38F4-E5FB-462C-9293-A6E965459390}"/>
              </a:ext>
            </a:extLst>
          </p:cNvPr>
          <p:cNvSpPr/>
          <p:nvPr/>
        </p:nvSpPr>
        <p:spPr>
          <a:xfrm>
            <a:off x="3614286" y="3332758"/>
            <a:ext cx="259882" cy="255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5556AB3-8F4B-4B52-BF92-6070EE35B0E1}"/>
              </a:ext>
            </a:extLst>
          </p:cNvPr>
          <p:cNvSpPr/>
          <p:nvPr/>
        </p:nvSpPr>
        <p:spPr>
          <a:xfrm>
            <a:off x="2030300" y="6304673"/>
            <a:ext cx="259882" cy="255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D4A36-D080-472E-8B8B-AEB4069EA83A}"/>
              </a:ext>
            </a:extLst>
          </p:cNvPr>
          <p:cNvSpPr txBox="1"/>
          <p:nvPr/>
        </p:nvSpPr>
        <p:spPr>
          <a:xfrm>
            <a:off x="4268804" y="1670764"/>
            <a:ext cx="7257449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Lessons last 45 minutes. </a:t>
            </a:r>
            <a:endParaRPr lang="ru-RU" sz="35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The academic year is divided into semesters.</a:t>
            </a:r>
            <a:endParaRPr lang="ru-RU" sz="35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The first one starts in March and lasts until July. </a:t>
            </a:r>
            <a:endParaRPr lang="ru-RU" sz="35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The second semester is from August to February.</a:t>
            </a:r>
            <a:endParaRPr lang="ru-RU" sz="35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0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8CA75B7-697E-4810-95A3-9B227BEF2B0B}"/>
              </a:ext>
            </a:extLst>
          </p:cNvPr>
          <p:cNvSpPr/>
          <p:nvPr/>
        </p:nvSpPr>
        <p:spPr>
          <a:xfrm>
            <a:off x="0" y="-36778"/>
            <a:ext cx="12192000" cy="6858000"/>
          </a:xfrm>
          <a:prstGeom prst="rect">
            <a:avLst/>
          </a:prstGeom>
          <a:gradFill flip="none" rotWithShape="1">
            <a:gsLst>
              <a:gs pos="78000">
                <a:schemeClr val="tx1">
                  <a:alpha val="64000"/>
                </a:schemeClr>
              </a:gs>
              <a:gs pos="91000">
                <a:schemeClr val="tx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37606D5-2D07-42B1-833C-52B4CDF717B0}"/>
              </a:ext>
            </a:extLst>
          </p:cNvPr>
          <p:cNvSpPr/>
          <p:nvPr/>
        </p:nvSpPr>
        <p:spPr>
          <a:xfrm>
            <a:off x="-3031959" y="0"/>
            <a:ext cx="6776186" cy="691946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46221DF-A466-4C26-95EE-5C85AB8859DB}"/>
              </a:ext>
            </a:extLst>
          </p:cNvPr>
          <p:cNvSpPr/>
          <p:nvPr/>
        </p:nvSpPr>
        <p:spPr>
          <a:xfrm>
            <a:off x="2435436" y="740186"/>
            <a:ext cx="259882" cy="2557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8FE45-84C3-437C-97FD-AA537562218F}"/>
              </a:ext>
            </a:extLst>
          </p:cNvPr>
          <p:cNvSpPr txBox="1"/>
          <p:nvPr/>
        </p:nvSpPr>
        <p:spPr>
          <a:xfrm>
            <a:off x="-189325" y="3105791"/>
            <a:ext cx="355463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Bahnschrift Light Condensed" panose="020B0502040204020203" pitchFamily="34" charset="0"/>
              </a:rPr>
              <a:t>Elementary school</a:t>
            </a:r>
            <a:endParaRPr lang="ru-RU" sz="4000" dirty="0">
              <a:latin typeface="Bahnschrift Light Condensed" panose="020B050204020402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F0E38F4-E5FB-462C-9293-A6E965459390}"/>
              </a:ext>
            </a:extLst>
          </p:cNvPr>
          <p:cNvSpPr/>
          <p:nvPr/>
        </p:nvSpPr>
        <p:spPr>
          <a:xfrm>
            <a:off x="3614286" y="3332758"/>
            <a:ext cx="259882" cy="255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5556AB3-8F4B-4B52-BF92-6070EE35B0E1}"/>
              </a:ext>
            </a:extLst>
          </p:cNvPr>
          <p:cNvSpPr/>
          <p:nvPr/>
        </p:nvSpPr>
        <p:spPr>
          <a:xfrm>
            <a:off x="2695318" y="5606404"/>
            <a:ext cx="259882" cy="255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408508-D190-4C39-9F1F-1DF4A60A00E2}"/>
              </a:ext>
            </a:extLst>
          </p:cNvPr>
          <p:cNvSpPr txBox="1"/>
          <p:nvPr/>
        </p:nvSpPr>
        <p:spPr>
          <a:xfrm>
            <a:off x="1339765" y="5492777"/>
            <a:ext cx="15386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Middle school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D47B6-7390-48DD-906D-419F553B36B0}"/>
              </a:ext>
            </a:extLst>
          </p:cNvPr>
          <p:cNvSpPr txBox="1"/>
          <p:nvPr/>
        </p:nvSpPr>
        <p:spPr>
          <a:xfrm>
            <a:off x="1156631" y="683372"/>
            <a:ext cx="15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High school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88615-C41B-4F4F-88EA-09219DD42F53}"/>
              </a:ext>
            </a:extLst>
          </p:cNvPr>
          <p:cNvSpPr txBox="1"/>
          <p:nvPr/>
        </p:nvSpPr>
        <p:spPr>
          <a:xfrm>
            <a:off x="3810320" y="1512027"/>
            <a:ext cx="8301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“</a:t>
            </a:r>
            <a:r>
              <a:rPr lang="en-US" sz="8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Chodeung</a:t>
            </a:r>
            <a:r>
              <a:rPr lang="en-US" sz="8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8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hakgyo</a:t>
            </a:r>
            <a:r>
              <a:rPr lang="en-US" sz="8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”</a:t>
            </a:r>
            <a:endParaRPr lang="en-US" sz="82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593A9-1491-499B-9AA1-6BE22E61C2A2}"/>
              </a:ext>
            </a:extLst>
          </p:cNvPr>
          <p:cNvSpPr txBox="1"/>
          <p:nvPr/>
        </p:nvSpPr>
        <p:spPr>
          <a:xfrm>
            <a:off x="4807715" y="3392222"/>
            <a:ext cx="6422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For children from 6 to 12 years old.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Most subjects are taught by a single teacher.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Grades do not affect the transition from class to class: only age matters.</a:t>
            </a:r>
            <a:endParaRPr lang="ru-RU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9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06C6145-2A84-48AB-B30A-38BCADEE7E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tx1">
                  <a:alpha val="64000"/>
                </a:schemeClr>
              </a:gs>
              <a:gs pos="91000">
                <a:schemeClr val="tx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37606D5-2D07-42B1-833C-52B4CDF717B0}"/>
              </a:ext>
            </a:extLst>
          </p:cNvPr>
          <p:cNvSpPr/>
          <p:nvPr/>
        </p:nvSpPr>
        <p:spPr>
          <a:xfrm>
            <a:off x="-3031959" y="0"/>
            <a:ext cx="6776186" cy="691946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46221DF-A466-4C26-95EE-5C85AB8859DB}"/>
              </a:ext>
            </a:extLst>
          </p:cNvPr>
          <p:cNvSpPr/>
          <p:nvPr/>
        </p:nvSpPr>
        <p:spPr>
          <a:xfrm>
            <a:off x="2435436" y="697902"/>
            <a:ext cx="259882" cy="255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8FE45-84C3-437C-97FD-AA537562218F}"/>
              </a:ext>
            </a:extLst>
          </p:cNvPr>
          <p:cNvSpPr txBox="1"/>
          <p:nvPr/>
        </p:nvSpPr>
        <p:spPr>
          <a:xfrm>
            <a:off x="510684" y="683372"/>
            <a:ext cx="17516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 Condensed" panose="020B0502040204020203" pitchFamily="34" charset="0"/>
              </a:rPr>
              <a:t>Elementary school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F0E38F4-E5FB-462C-9293-A6E965459390}"/>
              </a:ext>
            </a:extLst>
          </p:cNvPr>
          <p:cNvSpPr/>
          <p:nvPr/>
        </p:nvSpPr>
        <p:spPr>
          <a:xfrm>
            <a:off x="3614286" y="3331881"/>
            <a:ext cx="259882" cy="255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5556AB3-8F4B-4B52-BF92-6070EE35B0E1}"/>
              </a:ext>
            </a:extLst>
          </p:cNvPr>
          <p:cNvSpPr/>
          <p:nvPr/>
        </p:nvSpPr>
        <p:spPr>
          <a:xfrm>
            <a:off x="2695318" y="5606404"/>
            <a:ext cx="259882" cy="255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408508-D190-4C39-9F1F-1DF4A60A00E2}"/>
              </a:ext>
            </a:extLst>
          </p:cNvPr>
          <p:cNvSpPr txBox="1"/>
          <p:nvPr/>
        </p:nvSpPr>
        <p:spPr>
          <a:xfrm>
            <a:off x="504769" y="3105790"/>
            <a:ext cx="2604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Light Condensed" panose="020B0502040204020203" pitchFamily="34" charset="0"/>
              </a:rPr>
              <a:t>Middle school</a:t>
            </a:r>
            <a:endParaRPr lang="ru-RU" sz="4000" dirty="0">
              <a:latin typeface="Bahnschrift Ligh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D47B6-7390-48DD-906D-419F553B36B0}"/>
              </a:ext>
            </a:extLst>
          </p:cNvPr>
          <p:cNvSpPr txBox="1"/>
          <p:nvPr/>
        </p:nvSpPr>
        <p:spPr>
          <a:xfrm>
            <a:off x="1501823" y="5492777"/>
            <a:ext cx="106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High school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88615-C41B-4F4F-88EA-09219DD42F53}"/>
              </a:ext>
            </a:extLst>
          </p:cNvPr>
          <p:cNvSpPr txBox="1"/>
          <p:nvPr/>
        </p:nvSpPr>
        <p:spPr>
          <a:xfrm>
            <a:off x="5064610" y="669005"/>
            <a:ext cx="8301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“</a:t>
            </a:r>
            <a:r>
              <a:rPr lang="en-US" sz="8800" b="0" i="0" dirty="0">
                <a:solidFill>
                  <a:srgbClr val="FFFFFF"/>
                </a:solidFill>
                <a:effectLst/>
                <a:latin typeface="Bahnschrift Light Condensed" panose="020B0502040204020203" pitchFamily="34" charset="0"/>
              </a:rPr>
              <a:t>Jung </a:t>
            </a:r>
            <a:r>
              <a:rPr lang="en-US" sz="8800" b="0" i="0" dirty="0" err="1">
                <a:solidFill>
                  <a:srgbClr val="FFFFFF"/>
                </a:solidFill>
                <a:effectLst/>
                <a:latin typeface="Bahnschrift Light Condensed" panose="020B0502040204020203" pitchFamily="34" charset="0"/>
              </a:rPr>
              <a:t>Haggyo</a:t>
            </a:r>
            <a:r>
              <a:rPr lang="en-US" sz="8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”</a:t>
            </a:r>
            <a:endParaRPr lang="en-US" sz="82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593A9-1491-499B-9AA1-6BE22E61C2A2}"/>
              </a:ext>
            </a:extLst>
          </p:cNvPr>
          <p:cNvSpPr txBox="1"/>
          <p:nvPr/>
        </p:nvSpPr>
        <p:spPr>
          <a:xfrm>
            <a:off x="4837552" y="2410269"/>
            <a:ext cx="64228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For children from 12 to 15 years old.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Different subjects are taught by different teachers.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In middle school, more attention is paid to discipline than in elementary school.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Students are required to wear uniforms and certain hairstyles.</a:t>
            </a:r>
            <a:endParaRPr lang="ru-RU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38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06C6145-2A84-48AB-B30A-38BCADEE7EF0}"/>
              </a:ext>
            </a:extLst>
          </p:cNvPr>
          <p:cNvSpPr/>
          <p:nvPr/>
        </p:nvSpPr>
        <p:spPr>
          <a:xfrm>
            <a:off x="1568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tx1">
                  <a:alpha val="64000"/>
                </a:schemeClr>
              </a:gs>
              <a:gs pos="91000">
                <a:schemeClr val="tx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37606D5-2D07-42B1-833C-52B4CDF717B0}"/>
              </a:ext>
            </a:extLst>
          </p:cNvPr>
          <p:cNvSpPr/>
          <p:nvPr/>
        </p:nvSpPr>
        <p:spPr>
          <a:xfrm>
            <a:off x="-3031959" y="0"/>
            <a:ext cx="6776186" cy="691946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46221DF-A466-4C26-95EE-5C85AB8859DB}"/>
              </a:ext>
            </a:extLst>
          </p:cNvPr>
          <p:cNvSpPr/>
          <p:nvPr/>
        </p:nvSpPr>
        <p:spPr>
          <a:xfrm>
            <a:off x="2435436" y="697902"/>
            <a:ext cx="259882" cy="255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8FE45-84C3-437C-97FD-AA537562218F}"/>
              </a:ext>
            </a:extLst>
          </p:cNvPr>
          <p:cNvSpPr txBox="1"/>
          <p:nvPr/>
        </p:nvSpPr>
        <p:spPr>
          <a:xfrm>
            <a:off x="813691" y="5525489"/>
            <a:ext cx="17516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Light Condensed" panose="020B0502040204020203" pitchFamily="34" charset="0"/>
              </a:rPr>
              <a:t>Elementary school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F0E38F4-E5FB-462C-9293-A6E965459390}"/>
              </a:ext>
            </a:extLst>
          </p:cNvPr>
          <p:cNvSpPr/>
          <p:nvPr/>
        </p:nvSpPr>
        <p:spPr>
          <a:xfrm>
            <a:off x="3614286" y="3331881"/>
            <a:ext cx="259882" cy="255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5556AB3-8F4B-4B52-BF92-6070EE35B0E1}"/>
              </a:ext>
            </a:extLst>
          </p:cNvPr>
          <p:cNvSpPr/>
          <p:nvPr/>
        </p:nvSpPr>
        <p:spPr>
          <a:xfrm>
            <a:off x="2695318" y="5606404"/>
            <a:ext cx="259882" cy="255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408508-D190-4C39-9F1F-1DF4A60A00E2}"/>
              </a:ext>
            </a:extLst>
          </p:cNvPr>
          <p:cNvSpPr txBox="1"/>
          <p:nvPr/>
        </p:nvSpPr>
        <p:spPr>
          <a:xfrm>
            <a:off x="1010824" y="641088"/>
            <a:ext cx="124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Middle school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D47B6-7390-48DD-906D-419F553B36B0}"/>
              </a:ext>
            </a:extLst>
          </p:cNvPr>
          <p:cNvSpPr txBox="1"/>
          <p:nvPr/>
        </p:nvSpPr>
        <p:spPr>
          <a:xfrm>
            <a:off x="1010824" y="2977938"/>
            <a:ext cx="2335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Light Condensed" panose="020B0502040204020203" pitchFamily="34" charset="0"/>
              </a:rPr>
              <a:t>High school</a:t>
            </a:r>
            <a:endParaRPr lang="ru-RU" sz="4000" dirty="0">
              <a:latin typeface="Bahnschrift 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88615-C41B-4F4F-88EA-09219DD42F53}"/>
              </a:ext>
            </a:extLst>
          </p:cNvPr>
          <p:cNvSpPr txBox="1"/>
          <p:nvPr/>
        </p:nvSpPr>
        <p:spPr>
          <a:xfrm>
            <a:off x="4648839" y="432293"/>
            <a:ext cx="8301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“</a:t>
            </a:r>
            <a:r>
              <a:rPr lang="en-US" sz="8800" b="0" i="0" dirty="0" err="1">
                <a:solidFill>
                  <a:srgbClr val="FFFFFF"/>
                </a:solidFill>
                <a:effectLst/>
                <a:latin typeface="Bahnschrift Light Condensed" panose="020B0502040204020203" pitchFamily="34" charset="0"/>
              </a:rPr>
              <a:t>Codyn</a:t>
            </a:r>
            <a:r>
              <a:rPr lang="en-US" sz="8800" b="0" i="0" dirty="0">
                <a:solidFill>
                  <a:srgbClr val="FFFFFF"/>
                </a:solidFill>
                <a:effectLst/>
                <a:latin typeface="Bahnschrift Light Condensed" panose="020B0502040204020203" pitchFamily="34" charset="0"/>
              </a:rPr>
              <a:t> </a:t>
            </a:r>
            <a:r>
              <a:rPr lang="en-US" sz="8800" b="0" i="0" dirty="0" err="1">
                <a:solidFill>
                  <a:srgbClr val="FFFFFF"/>
                </a:solidFill>
                <a:effectLst/>
                <a:latin typeface="Bahnschrift Light Condensed" panose="020B0502040204020203" pitchFamily="34" charset="0"/>
              </a:rPr>
              <a:t>Haggyo</a:t>
            </a:r>
            <a:r>
              <a:rPr lang="en-US" sz="8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”</a:t>
            </a:r>
            <a:endParaRPr lang="en-US" sz="82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593A9-1491-499B-9AA1-6BE22E61C2A2}"/>
              </a:ext>
            </a:extLst>
          </p:cNvPr>
          <p:cNvSpPr txBox="1"/>
          <p:nvPr/>
        </p:nvSpPr>
        <p:spPr>
          <a:xfrm>
            <a:off x="4739371" y="1878843"/>
            <a:ext cx="6422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for children from 15 to 18 years old.</a:t>
            </a:r>
            <a:endParaRPr lang="ru-RU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This is an optional level of education, but 98% of Koreans study here.</a:t>
            </a:r>
            <a:endParaRPr lang="ru-RU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High schools have a specialization: there are scientific, language and art schools in the country. The training program is very intensive and can include up to 11 subjects from a selected field.</a:t>
            </a:r>
            <a:endParaRPr lang="ru-RU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The high school is fully focused on passing the final exam.</a:t>
            </a:r>
            <a:endParaRPr lang="ru-RU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0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38A8A6F-DF3C-462C-B51E-24232639A531}"/>
              </a:ext>
            </a:extLst>
          </p:cNvPr>
          <p:cNvSpPr/>
          <p:nvPr/>
        </p:nvSpPr>
        <p:spPr>
          <a:xfrm>
            <a:off x="889151" y="4047492"/>
            <a:ext cx="5206849" cy="4918650"/>
          </a:xfrm>
          <a:prstGeom prst="roundRect">
            <a:avLst/>
          </a:prstGeom>
          <a:solidFill>
            <a:srgbClr val="7D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3B2453E-2142-4384-8CE6-B0FD5DB1D96D}"/>
              </a:ext>
            </a:extLst>
          </p:cNvPr>
          <p:cNvSpPr/>
          <p:nvPr/>
        </p:nvSpPr>
        <p:spPr>
          <a:xfrm>
            <a:off x="6415308" y="4286032"/>
            <a:ext cx="5206849" cy="4918650"/>
          </a:xfrm>
          <a:prstGeom prst="roundRect">
            <a:avLst/>
          </a:prstGeom>
          <a:solidFill>
            <a:srgbClr val="24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0D5A81-2DCA-4955-82F3-7F4DF7F96ED3}"/>
              </a:ext>
            </a:extLst>
          </p:cNvPr>
          <p:cNvSpPr/>
          <p:nvPr/>
        </p:nvSpPr>
        <p:spPr>
          <a:xfrm>
            <a:off x="0" y="5526156"/>
            <a:ext cx="12192000" cy="145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88594-E7F0-4D89-8AB6-2BB4C3AC100B}"/>
              </a:ext>
            </a:extLst>
          </p:cNvPr>
          <p:cNvSpPr txBox="1"/>
          <p:nvPr/>
        </p:nvSpPr>
        <p:spPr>
          <a:xfrm>
            <a:off x="2888974" y="168312"/>
            <a:ext cx="6599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ahnschrift Light Condensed" panose="020B0502040204020203" pitchFamily="34" charset="0"/>
              </a:rPr>
              <a:t>Admission to universities</a:t>
            </a:r>
            <a:endParaRPr lang="ru-RU" sz="6000" dirty="0">
              <a:latin typeface="Bahnschrift Ligh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C82E7-BE05-4566-B4B1-475AF9711239}"/>
              </a:ext>
            </a:extLst>
          </p:cNvPr>
          <p:cNvSpPr txBox="1"/>
          <p:nvPr/>
        </p:nvSpPr>
        <p:spPr>
          <a:xfrm>
            <a:off x="1306593" y="4402320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Koreans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385F0-2435-4D51-8A42-03555304D6F7}"/>
              </a:ext>
            </a:extLst>
          </p:cNvPr>
          <p:cNvSpPr txBox="1"/>
          <p:nvPr/>
        </p:nvSpPr>
        <p:spPr>
          <a:xfrm>
            <a:off x="6930886" y="4415572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</a:t>
            </a:r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oreigners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5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7D7F06B-4532-436F-B37B-0C339B31DF9E}"/>
              </a:ext>
            </a:extLst>
          </p:cNvPr>
          <p:cNvSpPr/>
          <p:nvPr/>
        </p:nvSpPr>
        <p:spPr>
          <a:xfrm>
            <a:off x="6415308" y="4286032"/>
            <a:ext cx="5206849" cy="4918650"/>
          </a:xfrm>
          <a:prstGeom prst="roundRect">
            <a:avLst/>
          </a:prstGeom>
          <a:solidFill>
            <a:srgbClr val="24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1446E-F819-4BE6-8F5C-16708B1BD390}"/>
              </a:ext>
            </a:extLst>
          </p:cNvPr>
          <p:cNvSpPr txBox="1"/>
          <p:nvPr/>
        </p:nvSpPr>
        <p:spPr>
          <a:xfrm>
            <a:off x="6930886" y="4415572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</a:t>
            </a:r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oreigners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38A8A6F-DF3C-462C-B51E-24232639A531}"/>
              </a:ext>
            </a:extLst>
          </p:cNvPr>
          <p:cNvSpPr/>
          <p:nvPr/>
        </p:nvSpPr>
        <p:spPr>
          <a:xfrm>
            <a:off x="889151" y="1468897"/>
            <a:ext cx="5206849" cy="4918650"/>
          </a:xfrm>
          <a:prstGeom prst="roundRect">
            <a:avLst/>
          </a:prstGeom>
          <a:solidFill>
            <a:srgbClr val="7D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0D5A81-2DCA-4955-82F3-7F4DF7F96ED3}"/>
              </a:ext>
            </a:extLst>
          </p:cNvPr>
          <p:cNvSpPr/>
          <p:nvPr/>
        </p:nvSpPr>
        <p:spPr>
          <a:xfrm>
            <a:off x="0" y="5526156"/>
            <a:ext cx="12192000" cy="145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88594-E7F0-4D89-8AB6-2BB4C3AC100B}"/>
              </a:ext>
            </a:extLst>
          </p:cNvPr>
          <p:cNvSpPr txBox="1"/>
          <p:nvPr/>
        </p:nvSpPr>
        <p:spPr>
          <a:xfrm>
            <a:off x="2888974" y="168312"/>
            <a:ext cx="6599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ahnschrift Light Condensed" panose="020B0502040204020203" pitchFamily="34" charset="0"/>
              </a:rPr>
              <a:t>Admission to universities</a:t>
            </a:r>
            <a:endParaRPr lang="ru-RU" sz="6000" dirty="0">
              <a:latin typeface="Bahnschrift Ligh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A128F-29B1-40A0-9280-3FB193B63608}"/>
              </a:ext>
            </a:extLst>
          </p:cNvPr>
          <p:cNvSpPr txBox="1"/>
          <p:nvPr/>
        </p:nvSpPr>
        <p:spPr>
          <a:xfrm>
            <a:off x="1306593" y="1698876"/>
            <a:ext cx="4371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Koreans</a:t>
            </a:r>
            <a:endParaRPr lang="ru-RU" sz="4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7E847-5285-45BC-ADEC-D32BD61A30A5}"/>
              </a:ext>
            </a:extLst>
          </p:cNvPr>
          <p:cNvSpPr txBox="1"/>
          <p:nvPr/>
        </p:nvSpPr>
        <p:spPr>
          <a:xfrm>
            <a:off x="1227080" y="2455856"/>
            <a:ext cx="466602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After graduating from high school, Korean citizens take an entrance exam for admission to a university, which consists of three parts: their native language (Korean), mathematics and English, as well as several subjects and, optionally, a second foreign language.</a:t>
            </a:r>
            <a:endParaRPr lang="ru-RU" sz="25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08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38A8A6F-DF3C-462C-B51E-24232639A531}"/>
              </a:ext>
            </a:extLst>
          </p:cNvPr>
          <p:cNvSpPr/>
          <p:nvPr/>
        </p:nvSpPr>
        <p:spPr>
          <a:xfrm>
            <a:off x="889149" y="4286032"/>
            <a:ext cx="5206849" cy="4918650"/>
          </a:xfrm>
          <a:prstGeom prst="roundRect">
            <a:avLst/>
          </a:prstGeom>
          <a:solidFill>
            <a:srgbClr val="7D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3B2453E-2142-4384-8CE6-B0FD5DB1D96D}"/>
              </a:ext>
            </a:extLst>
          </p:cNvPr>
          <p:cNvSpPr/>
          <p:nvPr/>
        </p:nvSpPr>
        <p:spPr>
          <a:xfrm>
            <a:off x="6349047" y="1183975"/>
            <a:ext cx="5206849" cy="4918650"/>
          </a:xfrm>
          <a:prstGeom prst="roundRect">
            <a:avLst/>
          </a:prstGeom>
          <a:solidFill>
            <a:srgbClr val="24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0D5A81-2DCA-4955-82F3-7F4DF7F96ED3}"/>
              </a:ext>
            </a:extLst>
          </p:cNvPr>
          <p:cNvSpPr/>
          <p:nvPr/>
        </p:nvSpPr>
        <p:spPr>
          <a:xfrm>
            <a:off x="0" y="5526156"/>
            <a:ext cx="12192000" cy="145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88594-E7F0-4D89-8AB6-2BB4C3AC100B}"/>
              </a:ext>
            </a:extLst>
          </p:cNvPr>
          <p:cNvSpPr txBox="1"/>
          <p:nvPr/>
        </p:nvSpPr>
        <p:spPr>
          <a:xfrm>
            <a:off x="2888974" y="168312"/>
            <a:ext cx="6599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ahnschrift Light Condensed" panose="020B0502040204020203" pitchFamily="34" charset="0"/>
              </a:rPr>
              <a:t>Admission to universities</a:t>
            </a:r>
            <a:endParaRPr lang="ru-RU" sz="6000" dirty="0">
              <a:latin typeface="Bahnschrift Ligh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C82E7-BE05-4566-B4B1-475AF9711239}"/>
              </a:ext>
            </a:extLst>
          </p:cNvPr>
          <p:cNvSpPr txBox="1"/>
          <p:nvPr/>
        </p:nvSpPr>
        <p:spPr>
          <a:xfrm>
            <a:off x="1306591" y="4539977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Koreans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385F0-2435-4D51-8A42-03555304D6F7}"/>
              </a:ext>
            </a:extLst>
          </p:cNvPr>
          <p:cNvSpPr txBox="1"/>
          <p:nvPr/>
        </p:nvSpPr>
        <p:spPr>
          <a:xfrm>
            <a:off x="6766489" y="1395627"/>
            <a:ext cx="4371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</a:t>
            </a:r>
            <a:r>
              <a:rPr lang="en-US" sz="4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4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oreigners</a:t>
            </a:r>
            <a:endParaRPr lang="ru-RU" sz="4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2B0A63-83C6-4578-B01E-BA23CBD6C219}"/>
              </a:ext>
            </a:extLst>
          </p:cNvPr>
          <p:cNvSpPr txBox="1"/>
          <p:nvPr/>
        </p:nvSpPr>
        <p:spPr>
          <a:xfrm>
            <a:off x="6633966" y="2199638"/>
            <a:ext cx="46370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Need to have good average score in the certificate, recommendations and a motivation letter.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Confirm the level of language proficiency — English or Korean, depending on the program (TOPIK 3 or IELTS 5.5.). But higher results will allow you to qualify for a discount.</a:t>
            </a:r>
            <a:endParaRPr lang="ru-RU" sz="25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81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38A8A6F-DF3C-462C-B51E-24232639A531}"/>
              </a:ext>
            </a:extLst>
          </p:cNvPr>
          <p:cNvSpPr/>
          <p:nvPr/>
        </p:nvSpPr>
        <p:spPr>
          <a:xfrm>
            <a:off x="950670" y="4286032"/>
            <a:ext cx="5206849" cy="4918650"/>
          </a:xfrm>
          <a:prstGeom prst="roundRect">
            <a:avLst/>
          </a:prstGeom>
          <a:solidFill>
            <a:srgbClr val="7D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3B2453E-2142-4384-8CE6-B0FD5DB1D96D}"/>
              </a:ext>
            </a:extLst>
          </p:cNvPr>
          <p:cNvSpPr/>
          <p:nvPr/>
        </p:nvSpPr>
        <p:spPr>
          <a:xfrm>
            <a:off x="6415308" y="4286032"/>
            <a:ext cx="5206849" cy="4918650"/>
          </a:xfrm>
          <a:prstGeom prst="roundRect">
            <a:avLst/>
          </a:prstGeom>
          <a:solidFill>
            <a:srgbClr val="24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0D5A81-2DCA-4955-82F3-7F4DF7F96ED3}"/>
              </a:ext>
            </a:extLst>
          </p:cNvPr>
          <p:cNvSpPr/>
          <p:nvPr/>
        </p:nvSpPr>
        <p:spPr>
          <a:xfrm>
            <a:off x="0" y="5526156"/>
            <a:ext cx="12192000" cy="145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88594-E7F0-4D89-8AB6-2BB4C3AC100B}"/>
              </a:ext>
            </a:extLst>
          </p:cNvPr>
          <p:cNvSpPr txBox="1"/>
          <p:nvPr/>
        </p:nvSpPr>
        <p:spPr>
          <a:xfrm>
            <a:off x="2048716" y="0"/>
            <a:ext cx="8733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ahnschrift Light Condensed" panose="020B0502040204020203" pitchFamily="34" charset="0"/>
              </a:rPr>
              <a:t>Scholarships</a:t>
            </a:r>
            <a:endParaRPr lang="ru-RU" sz="6000" dirty="0">
              <a:latin typeface="Bahnschrift Ligh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C82E7-BE05-4566-B4B1-475AF9711239}"/>
              </a:ext>
            </a:extLst>
          </p:cNvPr>
          <p:cNvSpPr txBox="1"/>
          <p:nvPr/>
        </p:nvSpPr>
        <p:spPr>
          <a:xfrm>
            <a:off x="1306593" y="4402320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Koreans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385F0-2435-4D51-8A42-03555304D6F7}"/>
              </a:ext>
            </a:extLst>
          </p:cNvPr>
          <p:cNvSpPr txBox="1"/>
          <p:nvPr/>
        </p:nvSpPr>
        <p:spPr>
          <a:xfrm>
            <a:off x="6930886" y="4415572"/>
            <a:ext cx="4371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 </a:t>
            </a:r>
            <a:r>
              <a:rPr lang="en-US" sz="5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</a:t>
            </a:r>
            <a:r>
              <a:rPr lang="en-US" sz="5000" dirty="0">
                <a:solidFill>
                  <a:schemeClr val="bg1"/>
                </a:solidFill>
                <a:effectLst/>
                <a:latin typeface="Bahnschrift Light Condensed" panose="020B0502040204020203" pitchFamily="34" charset="0"/>
              </a:rPr>
              <a:t>oreigners</a:t>
            </a:r>
            <a:endParaRPr lang="ru-RU" sz="5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19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556</Words>
  <Application>Microsoft Office PowerPoint</Application>
  <PresentationFormat>Широкоэкранный</PresentationFormat>
  <Paragraphs>73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Bahnschrift Light Condensed</vt:lpstr>
      <vt:lpstr>Calibri</vt:lpstr>
      <vt:lpstr>Calibri Light</vt:lpstr>
      <vt:lpstr>Courier New</vt:lpstr>
      <vt:lpstr>Тема Office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Сабрина Рахимова</dc:creator>
  <cp:lastModifiedBy>Сабрина Рахимова</cp:lastModifiedBy>
  <cp:revision>22</cp:revision>
  <dcterms:created xsi:type="dcterms:W3CDTF">2024-11-02T12:15:38Z</dcterms:created>
  <dcterms:modified xsi:type="dcterms:W3CDTF">2024-11-11T19:37:20Z</dcterms:modified>
</cp:coreProperties>
</file>